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6"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BFC607-FEF7-4729-84BA-B0E6DDC50256}" v="369" dt="2021-12-09T09:01:36.8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94660"/>
  </p:normalViewPr>
  <p:slideViewPr>
    <p:cSldViewPr snapToGrid="0">
      <p:cViewPr varScale="1">
        <p:scale>
          <a:sx n="50" d="100"/>
          <a:sy n="50" d="100"/>
        </p:scale>
        <p:origin x="91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hul Katamneni" userId="90402dff108e38fe" providerId="LiveId" clId="{86BFC607-FEF7-4729-84BA-B0E6DDC50256}"/>
    <pc:docChg chg="undo redo custSel addSld delSld modSld">
      <pc:chgData name="Rahul Katamneni" userId="90402dff108e38fe" providerId="LiveId" clId="{86BFC607-FEF7-4729-84BA-B0E6DDC50256}" dt="2021-12-09T09:01:10.606" v="1721" actId="1076"/>
      <pc:docMkLst>
        <pc:docMk/>
      </pc:docMkLst>
      <pc:sldChg chg="addSp delSp modSp new mod setBg">
        <pc:chgData name="Rahul Katamneni" userId="90402dff108e38fe" providerId="LiveId" clId="{86BFC607-FEF7-4729-84BA-B0E6DDC50256}" dt="2021-12-09T07:50:55.600" v="1383" actId="20577"/>
        <pc:sldMkLst>
          <pc:docMk/>
          <pc:sldMk cId="484759286" sldId="256"/>
        </pc:sldMkLst>
        <pc:spChg chg="mod">
          <ac:chgData name="Rahul Katamneni" userId="90402dff108e38fe" providerId="LiveId" clId="{86BFC607-FEF7-4729-84BA-B0E6DDC50256}" dt="2021-12-09T02:38:52.664" v="41" actId="255"/>
          <ac:spMkLst>
            <pc:docMk/>
            <pc:sldMk cId="484759286" sldId="256"/>
            <ac:spMk id="2" creationId="{1DDA7916-DE53-4707-A731-2C24F653A10B}"/>
          </ac:spMkLst>
        </pc:spChg>
        <pc:spChg chg="mod">
          <ac:chgData name="Rahul Katamneni" userId="90402dff108e38fe" providerId="LiveId" clId="{86BFC607-FEF7-4729-84BA-B0E6DDC50256}" dt="2021-12-09T07:48:36.054" v="1276" actId="20577"/>
          <ac:spMkLst>
            <pc:docMk/>
            <pc:sldMk cId="484759286" sldId="256"/>
            <ac:spMk id="3" creationId="{9179DB75-0AC7-43ED-A508-9D13BF191A7F}"/>
          </ac:spMkLst>
        </pc:spChg>
        <pc:spChg chg="add del">
          <ac:chgData name="Rahul Katamneni" userId="90402dff108e38fe" providerId="LiveId" clId="{86BFC607-FEF7-4729-84BA-B0E6DDC50256}" dt="2021-12-09T02:30:19.915" v="12" actId="26606"/>
          <ac:spMkLst>
            <pc:docMk/>
            <pc:sldMk cId="484759286" sldId="256"/>
            <ac:spMk id="9" creationId="{A93898FF-D987-4B0E-BFB4-85F5EB356D4D}"/>
          </ac:spMkLst>
        </pc:spChg>
        <pc:spChg chg="add del">
          <ac:chgData name="Rahul Katamneni" userId="90402dff108e38fe" providerId="LiveId" clId="{86BFC607-FEF7-4729-84BA-B0E6DDC50256}" dt="2021-12-09T02:30:19.915" v="12" actId="26606"/>
          <ac:spMkLst>
            <pc:docMk/>
            <pc:sldMk cId="484759286" sldId="256"/>
            <ac:spMk id="11" creationId="{54A19ECD-E422-4880-927D-568C92C401AB}"/>
          </ac:spMkLst>
        </pc:spChg>
        <pc:spChg chg="add del">
          <ac:chgData name="Rahul Katamneni" userId="90402dff108e38fe" providerId="LiveId" clId="{86BFC607-FEF7-4729-84BA-B0E6DDC50256}" dt="2021-12-09T02:30:19.915" v="12" actId="26606"/>
          <ac:spMkLst>
            <pc:docMk/>
            <pc:sldMk cId="484759286" sldId="256"/>
            <ac:spMk id="15" creationId="{8C4DD1BC-2F55-487A-B5DC-47B301936674}"/>
          </ac:spMkLst>
        </pc:spChg>
        <pc:spChg chg="add del">
          <ac:chgData name="Rahul Katamneni" userId="90402dff108e38fe" providerId="LiveId" clId="{86BFC607-FEF7-4729-84BA-B0E6DDC50256}" dt="2021-12-09T02:30:19.915" v="12" actId="26606"/>
          <ac:spMkLst>
            <pc:docMk/>
            <pc:sldMk cId="484759286" sldId="256"/>
            <ac:spMk id="17" creationId="{EEEDAB89-D12D-48C4-83C7-67A2B8B13642}"/>
          </ac:spMkLst>
        </pc:spChg>
        <pc:spChg chg="add del">
          <ac:chgData name="Rahul Katamneni" userId="90402dff108e38fe" providerId="LiveId" clId="{86BFC607-FEF7-4729-84BA-B0E6DDC50256}" dt="2021-12-09T02:30:19.915" v="12" actId="26606"/>
          <ac:spMkLst>
            <pc:docMk/>
            <pc:sldMk cId="484759286" sldId="256"/>
            <ac:spMk id="19" creationId="{42A4FC2C-047E-45A5-965D-8E1E3BF09BC6}"/>
          </ac:spMkLst>
        </pc:spChg>
        <pc:spChg chg="add mod">
          <ac:chgData name="Rahul Katamneni" userId="90402dff108e38fe" providerId="LiveId" clId="{86BFC607-FEF7-4729-84BA-B0E6DDC50256}" dt="2021-12-09T07:50:55.600" v="1383" actId="20577"/>
          <ac:spMkLst>
            <pc:docMk/>
            <pc:sldMk cId="484759286" sldId="256"/>
            <ac:spMk id="20" creationId="{8353632F-89C8-4497-9FCF-307BB4ACB6D0}"/>
          </ac:spMkLst>
        </pc:spChg>
        <pc:spChg chg="add del">
          <ac:chgData name="Rahul Katamneni" userId="90402dff108e38fe" providerId="LiveId" clId="{86BFC607-FEF7-4729-84BA-B0E6DDC50256}" dt="2021-12-09T02:30:19.910" v="11" actId="26606"/>
          <ac:spMkLst>
            <pc:docMk/>
            <pc:sldMk cId="484759286" sldId="256"/>
            <ac:spMk id="24" creationId="{A93898FF-D987-4B0E-BFB4-85F5EB356D4D}"/>
          </ac:spMkLst>
        </pc:spChg>
        <pc:spChg chg="add del">
          <ac:chgData name="Rahul Katamneni" userId="90402dff108e38fe" providerId="LiveId" clId="{86BFC607-FEF7-4729-84BA-B0E6DDC50256}" dt="2021-12-09T02:30:19.910" v="11" actId="26606"/>
          <ac:spMkLst>
            <pc:docMk/>
            <pc:sldMk cId="484759286" sldId="256"/>
            <ac:spMk id="26" creationId="{54A19ECD-E422-4880-927D-568C92C401AB}"/>
          </ac:spMkLst>
        </pc:spChg>
        <pc:spChg chg="add del">
          <ac:chgData name="Rahul Katamneni" userId="90402dff108e38fe" providerId="LiveId" clId="{86BFC607-FEF7-4729-84BA-B0E6DDC50256}" dt="2021-12-09T02:30:19.910" v="11" actId="26606"/>
          <ac:spMkLst>
            <pc:docMk/>
            <pc:sldMk cId="484759286" sldId="256"/>
            <ac:spMk id="30" creationId="{8C4DD1BC-2F55-487A-B5DC-47B301936674}"/>
          </ac:spMkLst>
        </pc:spChg>
        <pc:spChg chg="add del">
          <ac:chgData name="Rahul Katamneni" userId="90402dff108e38fe" providerId="LiveId" clId="{86BFC607-FEF7-4729-84BA-B0E6DDC50256}" dt="2021-12-09T02:30:19.910" v="11" actId="26606"/>
          <ac:spMkLst>
            <pc:docMk/>
            <pc:sldMk cId="484759286" sldId="256"/>
            <ac:spMk id="32" creationId="{EEEDAB89-D12D-48C4-83C7-67A2B8B13642}"/>
          </ac:spMkLst>
        </pc:spChg>
        <pc:spChg chg="add del">
          <ac:chgData name="Rahul Katamneni" userId="90402dff108e38fe" providerId="LiveId" clId="{86BFC607-FEF7-4729-84BA-B0E6DDC50256}" dt="2021-12-09T02:30:19.910" v="11" actId="26606"/>
          <ac:spMkLst>
            <pc:docMk/>
            <pc:sldMk cId="484759286" sldId="256"/>
            <ac:spMk id="34" creationId="{42A4FC2C-047E-45A5-965D-8E1E3BF09BC6}"/>
          </ac:spMkLst>
        </pc:spChg>
        <pc:spChg chg="add">
          <ac:chgData name="Rahul Katamneni" userId="90402dff108e38fe" providerId="LiveId" clId="{86BFC607-FEF7-4729-84BA-B0E6DDC50256}" dt="2021-12-09T02:30:19.915" v="12" actId="26606"/>
          <ac:spMkLst>
            <pc:docMk/>
            <pc:sldMk cId="484759286" sldId="256"/>
            <ac:spMk id="36" creationId="{9B7AD9F6-8CE7-4299-8FC6-328F4DCD3FF9}"/>
          </ac:spMkLst>
        </pc:spChg>
        <pc:spChg chg="add">
          <ac:chgData name="Rahul Katamneni" userId="90402dff108e38fe" providerId="LiveId" clId="{86BFC607-FEF7-4729-84BA-B0E6DDC50256}" dt="2021-12-09T02:30:19.915" v="12" actId="26606"/>
          <ac:spMkLst>
            <pc:docMk/>
            <pc:sldMk cId="484759286" sldId="256"/>
            <ac:spMk id="37" creationId="{F49775AF-8896-43EE-92C6-83497D6DC56F}"/>
          </ac:spMkLst>
        </pc:spChg>
        <pc:picChg chg="add mod">
          <ac:chgData name="Rahul Katamneni" userId="90402dff108e38fe" providerId="LiveId" clId="{86BFC607-FEF7-4729-84BA-B0E6DDC50256}" dt="2021-12-09T04:25:02.468" v="376" actId="14100"/>
          <ac:picMkLst>
            <pc:docMk/>
            <pc:sldMk cId="484759286" sldId="256"/>
            <ac:picMk id="4" creationId="{0F29BBA6-90E0-4D79-BF89-73450B026C30}"/>
          </ac:picMkLst>
        </pc:picChg>
        <pc:picChg chg="add del">
          <ac:chgData name="Rahul Katamneni" userId="90402dff108e38fe" providerId="LiveId" clId="{86BFC607-FEF7-4729-84BA-B0E6DDC50256}" dt="2021-12-09T02:30:19.915" v="12" actId="26606"/>
          <ac:picMkLst>
            <pc:docMk/>
            <pc:sldMk cId="484759286" sldId="256"/>
            <ac:picMk id="13" creationId="{09C0DFA8-8113-4CAC-BF42-2CF1AFA9027B}"/>
          </ac:picMkLst>
        </pc:picChg>
        <pc:picChg chg="add del">
          <ac:chgData name="Rahul Katamneni" userId="90402dff108e38fe" providerId="LiveId" clId="{86BFC607-FEF7-4729-84BA-B0E6DDC50256}" dt="2021-12-09T02:30:19.910" v="11" actId="26606"/>
          <ac:picMkLst>
            <pc:docMk/>
            <pc:sldMk cId="484759286" sldId="256"/>
            <ac:picMk id="28" creationId="{09C0DFA8-8113-4CAC-BF42-2CF1AFA9027B}"/>
          </ac:picMkLst>
        </pc:picChg>
      </pc:sldChg>
      <pc:sldChg chg="addSp modSp new mod setBg">
        <pc:chgData name="Rahul Katamneni" userId="90402dff108e38fe" providerId="LiveId" clId="{86BFC607-FEF7-4729-84BA-B0E6DDC50256}" dt="2021-12-09T07:52:05.933" v="1386" actId="20577"/>
        <pc:sldMkLst>
          <pc:docMk/>
          <pc:sldMk cId="1698414292" sldId="257"/>
        </pc:sldMkLst>
        <pc:spChg chg="mod">
          <ac:chgData name="Rahul Katamneni" userId="90402dff108e38fe" providerId="LiveId" clId="{86BFC607-FEF7-4729-84BA-B0E6DDC50256}" dt="2021-12-09T02:41:40.178" v="61" actId="20577"/>
          <ac:spMkLst>
            <pc:docMk/>
            <pc:sldMk cId="1698414292" sldId="257"/>
            <ac:spMk id="2" creationId="{5C8723F0-7AC7-4784-8128-F288C8E5A0B4}"/>
          </ac:spMkLst>
        </pc:spChg>
        <pc:spChg chg="mod">
          <ac:chgData name="Rahul Katamneni" userId="90402dff108e38fe" providerId="LiveId" clId="{86BFC607-FEF7-4729-84BA-B0E6DDC50256}" dt="2021-12-09T07:52:05.933" v="1386" actId="20577"/>
          <ac:spMkLst>
            <pc:docMk/>
            <pc:sldMk cId="1698414292" sldId="257"/>
            <ac:spMk id="3" creationId="{7DF781C2-50E1-404D-AE18-6BEDB3AB0C46}"/>
          </ac:spMkLst>
        </pc:spChg>
        <pc:spChg chg="add">
          <ac:chgData name="Rahul Katamneni" userId="90402dff108e38fe" providerId="LiveId" clId="{86BFC607-FEF7-4729-84BA-B0E6DDC50256}" dt="2021-12-09T02:40:59.103" v="51" actId="26606"/>
          <ac:spMkLst>
            <pc:docMk/>
            <pc:sldMk cId="1698414292" sldId="257"/>
            <ac:spMk id="8" creationId="{777A147A-9ED8-46B4-8660-1B3C2AA880B5}"/>
          </ac:spMkLst>
        </pc:spChg>
        <pc:spChg chg="add">
          <ac:chgData name="Rahul Katamneni" userId="90402dff108e38fe" providerId="LiveId" clId="{86BFC607-FEF7-4729-84BA-B0E6DDC50256}" dt="2021-12-09T02:40:59.103" v="51" actId="26606"/>
          <ac:spMkLst>
            <pc:docMk/>
            <pc:sldMk cId="1698414292" sldId="257"/>
            <ac:spMk id="10" creationId="{5D6C15A0-C087-4593-8414-2B4EC1CDC3DE}"/>
          </ac:spMkLst>
        </pc:spChg>
      </pc:sldChg>
      <pc:sldChg chg="addSp modSp new mod setBg">
        <pc:chgData name="Rahul Katamneni" userId="90402dff108e38fe" providerId="LiveId" clId="{86BFC607-FEF7-4729-84BA-B0E6DDC50256}" dt="2021-12-09T07:59:20.808" v="1695" actId="20577"/>
        <pc:sldMkLst>
          <pc:docMk/>
          <pc:sldMk cId="708373294" sldId="258"/>
        </pc:sldMkLst>
        <pc:spChg chg="mod">
          <ac:chgData name="Rahul Katamneni" userId="90402dff108e38fe" providerId="LiveId" clId="{86BFC607-FEF7-4729-84BA-B0E6DDC50256}" dt="2021-12-09T02:43:38.471" v="71" actId="122"/>
          <ac:spMkLst>
            <pc:docMk/>
            <pc:sldMk cId="708373294" sldId="258"/>
            <ac:spMk id="2" creationId="{EA190106-4AB9-49E0-A29F-5BADF48E2F6F}"/>
          </ac:spMkLst>
        </pc:spChg>
        <pc:spChg chg="mod">
          <ac:chgData name="Rahul Katamneni" userId="90402dff108e38fe" providerId="LiveId" clId="{86BFC607-FEF7-4729-84BA-B0E6DDC50256}" dt="2021-12-09T07:59:20.808" v="1695" actId="20577"/>
          <ac:spMkLst>
            <pc:docMk/>
            <pc:sldMk cId="708373294" sldId="258"/>
            <ac:spMk id="3" creationId="{1BD08FA2-FB06-4969-A2B4-54EF50CEBE7A}"/>
          </ac:spMkLst>
        </pc:spChg>
        <pc:spChg chg="add">
          <ac:chgData name="Rahul Katamneni" userId="90402dff108e38fe" providerId="LiveId" clId="{86BFC607-FEF7-4729-84BA-B0E6DDC50256}" dt="2021-12-09T02:41:04.868" v="52" actId="26606"/>
          <ac:spMkLst>
            <pc:docMk/>
            <pc:sldMk cId="708373294" sldId="258"/>
            <ac:spMk id="8" creationId="{777A147A-9ED8-46B4-8660-1B3C2AA880B5}"/>
          </ac:spMkLst>
        </pc:spChg>
        <pc:spChg chg="add">
          <ac:chgData name="Rahul Katamneni" userId="90402dff108e38fe" providerId="LiveId" clId="{86BFC607-FEF7-4729-84BA-B0E6DDC50256}" dt="2021-12-09T02:41:04.868" v="52" actId="26606"/>
          <ac:spMkLst>
            <pc:docMk/>
            <pc:sldMk cId="708373294" sldId="258"/>
            <ac:spMk id="10" creationId="{5D6C15A0-C087-4593-8414-2B4EC1CDC3DE}"/>
          </ac:spMkLst>
        </pc:spChg>
      </pc:sldChg>
      <pc:sldChg chg="addSp modSp new del mod setBg">
        <pc:chgData name="Rahul Katamneni" userId="90402dff108e38fe" providerId="LiveId" clId="{86BFC607-FEF7-4729-84BA-B0E6DDC50256}" dt="2021-12-09T03:14:41.677" v="316" actId="2696"/>
        <pc:sldMkLst>
          <pc:docMk/>
          <pc:sldMk cId="228526527" sldId="259"/>
        </pc:sldMkLst>
        <pc:spChg chg="mod">
          <ac:chgData name="Rahul Katamneni" userId="90402dff108e38fe" providerId="LiveId" clId="{86BFC607-FEF7-4729-84BA-B0E6DDC50256}" dt="2021-12-09T03:12:43.224" v="314" actId="255"/>
          <ac:spMkLst>
            <pc:docMk/>
            <pc:sldMk cId="228526527" sldId="259"/>
            <ac:spMk id="2" creationId="{72A97C62-79BA-470B-84F0-ADCFEE6ACF1A}"/>
          </ac:spMkLst>
        </pc:spChg>
        <pc:spChg chg="mod">
          <ac:chgData name="Rahul Katamneni" userId="90402dff108e38fe" providerId="LiveId" clId="{86BFC607-FEF7-4729-84BA-B0E6DDC50256}" dt="2021-12-09T03:13:02.655" v="315" actId="12"/>
          <ac:spMkLst>
            <pc:docMk/>
            <pc:sldMk cId="228526527" sldId="259"/>
            <ac:spMk id="3" creationId="{53AE7732-C69A-49D8-B9D2-48E9813DD1DD}"/>
          </ac:spMkLst>
        </pc:spChg>
        <pc:spChg chg="add">
          <ac:chgData name="Rahul Katamneni" userId="90402dff108e38fe" providerId="LiveId" clId="{86BFC607-FEF7-4729-84BA-B0E6DDC50256}" dt="2021-12-09T02:54:57.256" v="157" actId="26606"/>
          <ac:spMkLst>
            <pc:docMk/>
            <pc:sldMk cId="228526527" sldId="259"/>
            <ac:spMk id="8" creationId="{777A147A-9ED8-46B4-8660-1B3C2AA880B5}"/>
          </ac:spMkLst>
        </pc:spChg>
        <pc:spChg chg="add">
          <ac:chgData name="Rahul Katamneni" userId="90402dff108e38fe" providerId="LiveId" clId="{86BFC607-FEF7-4729-84BA-B0E6DDC50256}" dt="2021-12-09T02:54:57.256" v="157" actId="26606"/>
          <ac:spMkLst>
            <pc:docMk/>
            <pc:sldMk cId="228526527" sldId="259"/>
            <ac:spMk id="10" creationId="{5D6C15A0-C087-4593-8414-2B4EC1CDC3DE}"/>
          </ac:spMkLst>
        </pc:spChg>
      </pc:sldChg>
      <pc:sldChg chg="new del">
        <pc:chgData name="Rahul Katamneni" userId="90402dff108e38fe" providerId="LiveId" clId="{86BFC607-FEF7-4729-84BA-B0E6DDC50256}" dt="2021-12-09T02:49:07.058" v="73" actId="2696"/>
        <pc:sldMkLst>
          <pc:docMk/>
          <pc:sldMk cId="620685199" sldId="259"/>
        </pc:sldMkLst>
      </pc:sldChg>
      <pc:sldChg chg="new del">
        <pc:chgData name="Rahul Katamneni" userId="90402dff108e38fe" providerId="LiveId" clId="{86BFC607-FEF7-4729-84BA-B0E6DDC50256}" dt="2021-12-09T02:54:49.045" v="155" actId="680"/>
        <pc:sldMkLst>
          <pc:docMk/>
          <pc:sldMk cId="953940806" sldId="259"/>
        </pc:sldMkLst>
      </pc:sldChg>
      <pc:sldChg chg="new del">
        <pc:chgData name="Rahul Katamneni" userId="90402dff108e38fe" providerId="LiveId" clId="{86BFC607-FEF7-4729-84BA-B0E6DDC50256}" dt="2021-12-09T02:54:27.456" v="153" actId="2696"/>
        <pc:sldMkLst>
          <pc:docMk/>
          <pc:sldMk cId="1045901678" sldId="259"/>
        </pc:sldMkLst>
      </pc:sldChg>
      <pc:sldChg chg="new del">
        <pc:chgData name="Rahul Katamneni" userId="90402dff108e38fe" providerId="LiveId" clId="{86BFC607-FEF7-4729-84BA-B0E6DDC50256}" dt="2021-12-09T02:54:04.313" v="151" actId="2696"/>
        <pc:sldMkLst>
          <pc:docMk/>
          <pc:sldMk cId="1230540562" sldId="259"/>
        </pc:sldMkLst>
      </pc:sldChg>
      <pc:sldChg chg="new add del">
        <pc:chgData name="Rahul Katamneni" userId="90402dff108e38fe" providerId="LiveId" clId="{86BFC607-FEF7-4729-84BA-B0E6DDC50256}" dt="2021-12-09T02:53:46.485" v="149" actId="2696"/>
        <pc:sldMkLst>
          <pc:docMk/>
          <pc:sldMk cId="1477248033" sldId="259"/>
        </pc:sldMkLst>
      </pc:sldChg>
      <pc:sldChg chg="modSp new del mod">
        <pc:chgData name="Rahul Katamneni" userId="90402dff108e38fe" providerId="LiveId" clId="{86BFC607-FEF7-4729-84BA-B0E6DDC50256}" dt="2021-12-09T02:49:50.368" v="76" actId="2696"/>
        <pc:sldMkLst>
          <pc:docMk/>
          <pc:sldMk cId="2035606458" sldId="259"/>
        </pc:sldMkLst>
        <pc:spChg chg="mod">
          <ac:chgData name="Rahul Katamneni" userId="90402dff108e38fe" providerId="LiveId" clId="{86BFC607-FEF7-4729-84BA-B0E6DDC50256}" dt="2021-12-09T02:49:28.093" v="75" actId="14100"/>
          <ac:spMkLst>
            <pc:docMk/>
            <pc:sldMk cId="2035606458" sldId="259"/>
            <ac:spMk id="2" creationId="{EF56F74A-BD48-4AF8-A069-3C9C28439953}"/>
          </ac:spMkLst>
        </pc:spChg>
      </pc:sldChg>
      <pc:sldChg chg="modSp new del mod">
        <pc:chgData name="Rahul Katamneni" userId="90402dff108e38fe" providerId="LiveId" clId="{86BFC607-FEF7-4729-84BA-B0E6DDC50256}" dt="2021-12-09T02:53:37.576" v="147" actId="680"/>
        <pc:sldMkLst>
          <pc:docMk/>
          <pc:sldMk cId="2932724497" sldId="259"/>
        </pc:sldMkLst>
        <pc:spChg chg="mod">
          <ac:chgData name="Rahul Katamneni" userId="90402dff108e38fe" providerId="LiveId" clId="{86BFC607-FEF7-4729-84BA-B0E6DDC50256}" dt="2021-12-09T02:53:37.309" v="146" actId="2711"/>
          <ac:spMkLst>
            <pc:docMk/>
            <pc:sldMk cId="2932724497" sldId="259"/>
            <ac:spMk id="2" creationId="{788A5A08-87A2-4811-AD79-6DF1D7F69ABB}"/>
          </ac:spMkLst>
        </pc:spChg>
        <pc:spChg chg="mod">
          <ac:chgData name="Rahul Katamneni" userId="90402dff108e38fe" providerId="LiveId" clId="{86BFC607-FEF7-4729-84BA-B0E6DDC50256}" dt="2021-12-09T02:53:33.167" v="137" actId="20577"/>
          <ac:spMkLst>
            <pc:docMk/>
            <pc:sldMk cId="2932724497" sldId="259"/>
            <ac:spMk id="4" creationId="{827F3A11-42CC-4213-82C7-58844487F168}"/>
          </ac:spMkLst>
        </pc:spChg>
      </pc:sldChg>
      <pc:sldChg chg="addSp modSp new mod setBg">
        <pc:chgData name="Rahul Katamneni" userId="90402dff108e38fe" providerId="LiveId" clId="{86BFC607-FEF7-4729-84BA-B0E6DDC50256}" dt="2021-12-09T08:59:20.582" v="1708" actId="20577"/>
        <pc:sldMkLst>
          <pc:docMk/>
          <pc:sldMk cId="3202559333" sldId="259"/>
        </pc:sldMkLst>
        <pc:spChg chg="mod">
          <ac:chgData name="Rahul Katamneni" userId="90402dff108e38fe" providerId="LiveId" clId="{86BFC607-FEF7-4729-84BA-B0E6DDC50256}" dt="2021-12-09T03:58:22.920" v="325" actId="20577"/>
          <ac:spMkLst>
            <pc:docMk/>
            <pc:sldMk cId="3202559333" sldId="259"/>
            <ac:spMk id="2" creationId="{A8B8902B-61C4-47D2-8A48-C6262EE8512D}"/>
          </ac:spMkLst>
        </pc:spChg>
        <pc:spChg chg="mod">
          <ac:chgData name="Rahul Katamneni" userId="90402dff108e38fe" providerId="LiveId" clId="{86BFC607-FEF7-4729-84BA-B0E6DDC50256}" dt="2021-12-09T08:59:20.582" v="1708" actId="20577"/>
          <ac:spMkLst>
            <pc:docMk/>
            <pc:sldMk cId="3202559333" sldId="259"/>
            <ac:spMk id="3" creationId="{0713CA1A-8AC6-4682-A792-FA12B63F519A}"/>
          </ac:spMkLst>
        </pc:spChg>
        <pc:spChg chg="add">
          <ac:chgData name="Rahul Katamneni" userId="90402dff108e38fe" providerId="LiveId" clId="{86BFC607-FEF7-4729-84BA-B0E6DDC50256}" dt="2021-12-09T03:14:50.868" v="318" actId="26606"/>
          <ac:spMkLst>
            <pc:docMk/>
            <pc:sldMk cId="3202559333" sldId="259"/>
            <ac:spMk id="8" creationId="{777A147A-9ED8-46B4-8660-1B3C2AA880B5}"/>
          </ac:spMkLst>
        </pc:spChg>
        <pc:spChg chg="add">
          <ac:chgData name="Rahul Katamneni" userId="90402dff108e38fe" providerId="LiveId" clId="{86BFC607-FEF7-4729-84BA-B0E6DDC50256}" dt="2021-12-09T03:14:50.868" v="318" actId="26606"/>
          <ac:spMkLst>
            <pc:docMk/>
            <pc:sldMk cId="3202559333" sldId="259"/>
            <ac:spMk id="10" creationId="{5D6C15A0-C087-4593-8414-2B4EC1CDC3DE}"/>
          </ac:spMkLst>
        </pc:spChg>
      </pc:sldChg>
      <pc:sldChg chg="addSp modSp new mod setBg">
        <pc:chgData name="Rahul Katamneni" userId="90402dff108e38fe" providerId="LiveId" clId="{86BFC607-FEF7-4729-84BA-B0E6DDC50256}" dt="2021-12-09T08:05:03.567" v="1706" actId="20577"/>
        <pc:sldMkLst>
          <pc:docMk/>
          <pc:sldMk cId="3915538833" sldId="260"/>
        </pc:sldMkLst>
        <pc:spChg chg="mod">
          <ac:chgData name="Rahul Katamneni" userId="90402dff108e38fe" providerId="LiveId" clId="{86BFC607-FEF7-4729-84BA-B0E6DDC50256}" dt="2021-12-09T04:01:40.706" v="349" actId="14100"/>
          <ac:spMkLst>
            <pc:docMk/>
            <pc:sldMk cId="3915538833" sldId="260"/>
            <ac:spMk id="2" creationId="{6989F18B-0798-4E50-B345-1E77DFAF2F51}"/>
          </ac:spMkLst>
        </pc:spChg>
        <pc:spChg chg="mod">
          <ac:chgData name="Rahul Katamneni" userId="90402dff108e38fe" providerId="LiveId" clId="{86BFC607-FEF7-4729-84BA-B0E6DDC50256}" dt="2021-12-09T08:05:03.567" v="1706" actId="20577"/>
          <ac:spMkLst>
            <pc:docMk/>
            <pc:sldMk cId="3915538833" sldId="260"/>
            <ac:spMk id="3" creationId="{BA4F737C-E015-4F16-AD96-A2B664BA7BA0}"/>
          </ac:spMkLst>
        </pc:spChg>
        <pc:spChg chg="add">
          <ac:chgData name="Rahul Katamneni" userId="90402dff108e38fe" providerId="LiveId" clId="{86BFC607-FEF7-4729-84BA-B0E6DDC50256}" dt="2021-12-09T04:01:22.796" v="346" actId="26606"/>
          <ac:spMkLst>
            <pc:docMk/>
            <pc:sldMk cId="3915538833" sldId="260"/>
            <ac:spMk id="8" creationId="{777A147A-9ED8-46B4-8660-1B3C2AA880B5}"/>
          </ac:spMkLst>
        </pc:spChg>
        <pc:spChg chg="add">
          <ac:chgData name="Rahul Katamneni" userId="90402dff108e38fe" providerId="LiveId" clId="{86BFC607-FEF7-4729-84BA-B0E6DDC50256}" dt="2021-12-09T04:01:22.796" v="346" actId="26606"/>
          <ac:spMkLst>
            <pc:docMk/>
            <pc:sldMk cId="3915538833" sldId="260"/>
            <ac:spMk id="10" creationId="{5D6C15A0-C087-4593-8414-2B4EC1CDC3DE}"/>
          </ac:spMkLst>
        </pc:spChg>
      </pc:sldChg>
      <pc:sldChg chg="addSp modSp new mod setBg">
        <pc:chgData name="Rahul Katamneni" userId="90402dff108e38fe" providerId="LiveId" clId="{86BFC607-FEF7-4729-84BA-B0E6DDC50256}" dt="2021-12-09T04:34:38.321" v="383" actId="1076"/>
        <pc:sldMkLst>
          <pc:docMk/>
          <pc:sldMk cId="1656534280" sldId="261"/>
        </pc:sldMkLst>
        <pc:spChg chg="mod">
          <ac:chgData name="Rahul Katamneni" userId="90402dff108e38fe" providerId="LiveId" clId="{86BFC607-FEF7-4729-84BA-B0E6DDC50256}" dt="2021-12-09T04:34:38.321" v="383" actId="1076"/>
          <ac:spMkLst>
            <pc:docMk/>
            <pc:sldMk cId="1656534280" sldId="261"/>
            <ac:spMk id="2" creationId="{630BC83D-4E73-47E3-818D-ABE28257941F}"/>
          </ac:spMkLst>
        </pc:spChg>
        <pc:spChg chg="mod">
          <ac:chgData name="Rahul Katamneni" userId="90402dff108e38fe" providerId="LiveId" clId="{86BFC607-FEF7-4729-84BA-B0E6DDC50256}" dt="2021-12-09T04:04:56.494" v="368" actId="1076"/>
          <ac:spMkLst>
            <pc:docMk/>
            <pc:sldMk cId="1656534280" sldId="261"/>
            <ac:spMk id="3" creationId="{116F584F-71C4-406E-8371-0E23A038EEB1}"/>
          </ac:spMkLst>
        </pc:spChg>
        <pc:spChg chg="add">
          <ac:chgData name="Rahul Katamneni" userId="90402dff108e38fe" providerId="LiveId" clId="{86BFC607-FEF7-4729-84BA-B0E6DDC50256}" dt="2021-12-09T04:03:37.460" v="353" actId="26606"/>
          <ac:spMkLst>
            <pc:docMk/>
            <pc:sldMk cId="1656534280" sldId="261"/>
            <ac:spMk id="8" creationId="{777A147A-9ED8-46B4-8660-1B3C2AA880B5}"/>
          </ac:spMkLst>
        </pc:spChg>
        <pc:spChg chg="add">
          <ac:chgData name="Rahul Katamneni" userId="90402dff108e38fe" providerId="LiveId" clId="{86BFC607-FEF7-4729-84BA-B0E6DDC50256}" dt="2021-12-09T04:03:37.460" v="353" actId="26606"/>
          <ac:spMkLst>
            <pc:docMk/>
            <pc:sldMk cId="1656534280" sldId="261"/>
            <ac:spMk id="10" creationId="{5D6C15A0-C087-4593-8414-2B4EC1CDC3DE}"/>
          </ac:spMkLst>
        </pc:spChg>
        <pc:picChg chg="add mod">
          <ac:chgData name="Rahul Katamneni" userId="90402dff108e38fe" providerId="LiveId" clId="{86BFC607-FEF7-4729-84BA-B0E6DDC50256}" dt="2021-12-09T04:05:27.969" v="372" actId="1076"/>
          <ac:picMkLst>
            <pc:docMk/>
            <pc:sldMk cId="1656534280" sldId="261"/>
            <ac:picMk id="6" creationId="{A1A93E4F-0156-446E-AE36-6C5E24AE110D}"/>
          </ac:picMkLst>
        </pc:picChg>
      </pc:sldChg>
      <pc:sldChg chg="new del">
        <pc:chgData name="Rahul Katamneni" userId="90402dff108e38fe" providerId="LiveId" clId="{86BFC607-FEF7-4729-84BA-B0E6DDC50256}" dt="2021-12-09T06:58:04" v="741" actId="2696"/>
        <pc:sldMkLst>
          <pc:docMk/>
          <pc:sldMk cId="1505539384" sldId="262"/>
        </pc:sldMkLst>
      </pc:sldChg>
      <pc:sldChg chg="addSp modSp new mod setBg">
        <pc:chgData name="Rahul Katamneni" userId="90402dff108e38fe" providerId="LiveId" clId="{86BFC607-FEF7-4729-84BA-B0E6DDC50256}" dt="2021-12-09T09:00:11.448" v="1711" actId="20577"/>
        <pc:sldMkLst>
          <pc:docMk/>
          <pc:sldMk cId="346757789" sldId="263"/>
        </pc:sldMkLst>
        <pc:spChg chg="mod">
          <ac:chgData name="Rahul Katamneni" userId="90402dff108e38fe" providerId="LiveId" clId="{86BFC607-FEF7-4729-84BA-B0E6DDC50256}" dt="2021-12-09T04:36:29.365" v="390" actId="255"/>
          <ac:spMkLst>
            <pc:docMk/>
            <pc:sldMk cId="346757789" sldId="263"/>
            <ac:spMk id="2" creationId="{8C8FD3DC-D7E2-4597-A93B-8D591371DEFB}"/>
          </ac:spMkLst>
        </pc:spChg>
        <pc:spChg chg="mod">
          <ac:chgData name="Rahul Katamneni" userId="90402dff108e38fe" providerId="LiveId" clId="{86BFC607-FEF7-4729-84BA-B0E6DDC50256}" dt="2021-12-09T09:00:11.448" v="1711" actId="20577"/>
          <ac:spMkLst>
            <pc:docMk/>
            <pc:sldMk cId="346757789" sldId="263"/>
            <ac:spMk id="3" creationId="{180BF529-AF35-4A1D-9528-DC9060EBA890}"/>
          </ac:spMkLst>
        </pc:spChg>
        <pc:spChg chg="add">
          <ac:chgData name="Rahul Katamneni" userId="90402dff108e38fe" providerId="LiveId" clId="{86BFC607-FEF7-4729-84BA-B0E6DDC50256}" dt="2021-12-09T04:34:54.494" v="387" actId="26606"/>
          <ac:spMkLst>
            <pc:docMk/>
            <pc:sldMk cId="346757789" sldId="263"/>
            <ac:spMk id="8" creationId="{777A147A-9ED8-46B4-8660-1B3C2AA880B5}"/>
          </ac:spMkLst>
        </pc:spChg>
        <pc:spChg chg="add">
          <ac:chgData name="Rahul Katamneni" userId="90402dff108e38fe" providerId="LiveId" clId="{86BFC607-FEF7-4729-84BA-B0E6DDC50256}" dt="2021-12-09T04:34:54.494" v="387" actId="26606"/>
          <ac:spMkLst>
            <pc:docMk/>
            <pc:sldMk cId="346757789" sldId="263"/>
            <ac:spMk id="10" creationId="{5D6C15A0-C087-4593-8414-2B4EC1CDC3DE}"/>
          </ac:spMkLst>
        </pc:spChg>
      </pc:sldChg>
      <pc:sldChg chg="new del">
        <pc:chgData name="Rahul Katamneni" userId="90402dff108e38fe" providerId="LiveId" clId="{86BFC607-FEF7-4729-84BA-B0E6DDC50256}" dt="2021-12-09T04:34:45.788" v="385" actId="2696"/>
        <pc:sldMkLst>
          <pc:docMk/>
          <pc:sldMk cId="1860908121" sldId="263"/>
        </pc:sldMkLst>
      </pc:sldChg>
      <pc:sldChg chg="addSp delSp modSp new mod">
        <pc:chgData name="Rahul Katamneni" userId="90402dff108e38fe" providerId="LiveId" clId="{86BFC607-FEF7-4729-84BA-B0E6DDC50256}" dt="2021-12-09T05:39:56.145" v="707" actId="255"/>
        <pc:sldMkLst>
          <pc:docMk/>
          <pc:sldMk cId="219624722" sldId="264"/>
        </pc:sldMkLst>
        <pc:spChg chg="add del">
          <ac:chgData name="Rahul Katamneni" userId="90402dff108e38fe" providerId="LiveId" clId="{86BFC607-FEF7-4729-84BA-B0E6DDC50256}" dt="2021-12-09T04:51:51.571" v="403" actId="22"/>
          <ac:spMkLst>
            <pc:docMk/>
            <pc:sldMk cId="219624722" sldId="264"/>
            <ac:spMk id="3" creationId="{A899F096-36C4-424F-A8FC-9ACDDB613D3F}"/>
          </ac:spMkLst>
        </pc:spChg>
        <pc:spChg chg="add mod">
          <ac:chgData name="Rahul Katamneni" userId="90402dff108e38fe" providerId="LiveId" clId="{86BFC607-FEF7-4729-84BA-B0E6DDC50256}" dt="2021-12-09T05:32:50.619" v="666" actId="1076"/>
          <ac:spMkLst>
            <pc:docMk/>
            <pc:sldMk cId="219624722" sldId="264"/>
            <ac:spMk id="6" creationId="{5B6EA338-A0EE-4EB3-A708-CA108F43191C}"/>
          </ac:spMkLst>
        </pc:spChg>
        <pc:spChg chg="add mod">
          <ac:chgData name="Rahul Katamneni" userId="90402dff108e38fe" providerId="LiveId" clId="{86BFC607-FEF7-4729-84BA-B0E6DDC50256}" dt="2021-12-09T05:32:56.663" v="667" actId="1076"/>
          <ac:spMkLst>
            <pc:docMk/>
            <pc:sldMk cId="219624722" sldId="264"/>
            <ac:spMk id="11" creationId="{43C4EE55-2E49-44F7-AC80-0C8FB0A32834}"/>
          </ac:spMkLst>
        </pc:spChg>
        <pc:spChg chg="add mod">
          <ac:chgData name="Rahul Katamneni" userId="90402dff108e38fe" providerId="LiveId" clId="{86BFC607-FEF7-4729-84BA-B0E6DDC50256}" dt="2021-12-09T05:33:00.515" v="668" actId="1076"/>
          <ac:spMkLst>
            <pc:docMk/>
            <pc:sldMk cId="219624722" sldId="264"/>
            <ac:spMk id="14" creationId="{ED5E39E9-9F25-43CE-A318-3E184F2B05C0}"/>
          </ac:spMkLst>
        </pc:spChg>
        <pc:spChg chg="add mod">
          <ac:chgData name="Rahul Katamneni" userId="90402dff108e38fe" providerId="LiveId" clId="{86BFC607-FEF7-4729-84BA-B0E6DDC50256}" dt="2021-12-09T05:33:20.792" v="670" actId="1076"/>
          <ac:spMkLst>
            <pc:docMk/>
            <pc:sldMk cId="219624722" sldId="264"/>
            <ac:spMk id="17" creationId="{41999CA2-E8F6-44C5-BB71-C51A361792C9}"/>
          </ac:spMkLst>
        </pc:spChg>
        <pc:spChg chg="add mod">
          <ac:chgData name="Rahul Katamneni" userId="90402dff108e38fe" providerId="LiveId" clId="{86BFC607-FEF7-4729-84BA-B0E6DDC50256}" dt="2021-12-09T05:39:56.145" v="707" actId="255"/>
          <ac:spMkLst>
            <pc:docMk/>
            <pc:sldMk cId="219624722" sldId="264"/>
            <ac:spMk id="20" creationId="{0EDBCEB0-ABBB-45AB-89C9-411FFAC2A0BC}"/>
          </ac:spMkLst>
        </pc:spChg>
        <pc:spChg chg="add mod">
          <ac:chgData name="Rahul Katamneni" userId="90402dff108e38fe" providerId="LiveId" clId="{86BFC607-FEF7-4729-84BA-B0E6DDC50256}" dt="2021-12-09T05:37:46.696" v="706" actId="1076"/>
          <ac:spMkLst>
            <pc:docMk/>
            <pc:sldMk cId="219624722" sldId="264"/>
            <ac:spMk id="22" creationId="{7103CA31-0B73-42A0-98E5-AB2E4D060C50}"/>
          </ac:spMkLst>
        </pc:spChg>
        <pc:graphicFrameChg chg="add mod">
          <ac:chgData name="Rahul Katamneni" userId="90402dff108e38fe" providerId="LiveId" clId="{86BFC607-FEF7-4729-84BA-B0E6DDC50256}" dt="2021-12-09T05:32:34.105" v="662" actId="1076"/>
          <ac:graphicFrameMkLst>
            <pc:docMk/>
            <pc:sldMk cId="219624722" sldId="264"/>
            <ac:graphicFrameMk id="4" creationId="{5B7376DA-A7D1-4914-97EA-0B9D763C467B}"/>
          </ac:graphicFrameMkLst>
        </pc:graphicFrameChg>
        <pc:graphicFrameChg chg="add del mod">
          <ac:chgData name="Rahul Katamneni" userId="90402dff108e38fe" providerId="LiveId" clId="{86BFC607-FEF7-4729-84BA-B0E6DDC50256}" dt="2021-12-09T05:18:56.757" v="452"/>
          <ac:graphicFrameMkLst>
            <pc:docMk/>
            <pc:sldMk cId="219624722" sldId="264"/>
            <ac:graphicFrameMk id="7" creationId="{7B8FA02D-C459-4104-ADD9-5A663C4CF1B5}"/>
          </ac:graphicFrameMkLst>
        </pc:graphicFrameChg>
        <pc:graphicFrameChg chg="add del mod">
          <ac:chgData name="Rahul Katamneni" userId="90402dff108e38fe" providerId="LiveId" clId="{86BFC607-FEF7-4729-84BA-B0E6DDC50256}" dt="2021-12-09T05:21:32.847" v="464" actId="478"/>
          <ac:graphicFrameMkLst>
            <pc:docMk/>
            <pc:sldMk cId="219624722" sldId="264"/>
            <ac:graphicFrameMk id="8" creationId="{A6C951B6-0F64-4ACB-A426-DC7D9A271219}"/>
          </ac:graphicFrameMkLst>
        </pc:graphicFrameChg>
        <pc:graphicFrameChg chg="add mod">
          <ac:chgData name="Rahul Katamneni" userId="90402dff108e38fe" providerId="LiveId" clId="{86BFC607-FEF7-4729-84BA-B0E6DDC50256}" dt="2021-12-09T05:32:36.432" v="663" actId="1076"/>
          <ac:graphicFrameMkLst>
            <pc:docMk/>
            <pc:sldMk cId="219624722" sldId="264"/>
            <ac:graphicFrameMk id="9" creationId="{6EC26292-DF14-4031-8625-DA2EBCBC51AB}"/>
          </ac:graphicFrameMkLst>
        </pc:graphicFrameChg>
        <pc:graphicFrameChg chg="add mod">
          <ac:chgData name="Rahul Katamneni" userId="90402dff108e38fe" providerId="LiveId" clId="{86BFC607-FEF7-4729-84BA-B0E6DDC50256}" dt="2021-12-09T05:32:39.194" v="664" actId="1076"/>
          <ac:graphicFrameMkLst>
            <pc:docMk/>
            <pc:sldMk cId="219624722" sldId="264"/>
            <ac:graphicFrameMk id="12" creationId="{9FF4E6E4-54C8-47C0-84A1-CBBC7BB916F7}"/>
          </ac:graphicFrameMkLst>
        </pc:graphicFrameChg>
        <pc:graphicFrameChg chg="add mod">
          <ac:chgData name="Rahul Katamneni" userId="90402dff108e38fe" providerId="LiveId" clId="{86BFC607-FEF7-4729-84BA-B0E6DDC50256}" dt="2021-12-09T05:32:41.109" v="665" actId="1076"/>
          <ac:graphicFrameMkLst>
            <pc:docMk/>
            <pc:sldMk cId="219624722" sldId="264"/>
            <ac:graphicFrameMk id="15" creationId="{048497D8-6AD2-4434-A65D-2DBF0BBC3468}"/>
          </ac:graphicFrameMkLst>
        </pc:graphicFrameChg>
        <pc:graphicFrameChg chg="add mod">
          <ac:chgData name="Rahul Katamneni" userId="90402dff108e38fe" providerId="LiveId" clId="{86BFC607-FEF7-4729-84BA-B0E6DDC50256}" dt="2021-12-09T05:35:40.283" v="691" actId="1076"/>
          <ac:graphicFrameMkLst>
            <pc:docMk/>
            <pc:sldMk cId="219624722" sldId="264"/>
            <ac:graphicFrameMk id="18" creationId="{E9B5A0AF-297D-482B-A70F-76659C7E5BBB}"/>
          </ac:graphicFrameMkLst>
        </pc:graphicFrameChg>
      </pc:sldChg>
      <pc:sldChg chg="addSp modSp new del mod setBg">
        <pc:chgData name="Rahul Katamneni" userId="90402dff108e38fe" providerId="LiveId" clId="{86BFC607-FEF7-4729-84BA-B0E6DDC50256}" dt="2021-12-09T04:42:51.239" v="397" actId="2696"/>
        <pc:sldMkLst>
          <pc:docMk/>
          <pc:sldMk cId="771894220" sldId="264"/>
        </pc:sldMkLst>
        <pc:spChg chg="mod">
          <ac:chgData name="Rahul Katamneni" userId="90402dff108e38fe" providerId="LiveId" clId="{86BFC607-FEF7-4729-84BA-B0E6DDC50256}" dt="2021-12-09T04:41:57.455" v="396" actId="26606"/>
          <ac:spMkLst>
            <pc:docMk/>
            <pc:sldMk cId="771894220" sldId="264"/>
            <ac:spMk id="2" creationId="{FA3E32B2-0D51-48B9-9726-F58433F423D4}"/>
          </ac:spMkLst>
        </pc:spChg>
        <pc:spChg chg="mod">
          <ac:chgData name="Rahul Katamneni" userId="90402dff108e38fe" providerId="LiveId" clId="{86BFC607-FEF7-4729-84BA-B0E6DDC50256}" dt="2021-12-09T04:41:57.455" v="396" actId="26606"/>
          <ac:spMkLst>
            <pc:docMk/>
            <pc:sldMk cId="771894220" sldId="264"/>
            <ac:spMk id="3" creationId="{BAEA2573-3225-4A26-A90D-9165C9330B3D}"/>
          </ac:spMkLst>
        </pc:spChg>
        <pc:spChg chg="add">
          <ac:chgData name="Rahul Katamneni" userId="90402dff108e38fe" providerId="LiveId" clId="{86BFC607-FEF7-4729-84BA-B0E6DDC50256}" dt="2021-12-09T04:41:57.455" v="396" actId="26606"/>
          <ac:spMkLst>
            <pc:docMk/>
            <pc:sldMk cId="771894220" sldId="264"/>
            <ac:spMk id="8" creationId="{777A147A-9ED8-46B4-8660-1B3C2AA880B5}"/>
          </ac:spMkLst>
        </pc:spChg>
        <pc:spChg chg="add">
          <ac:chgData name="Rahul Katamneni" userId="90402dff108e38fe" providerId="LiveId" clId="{86BFC607-FEF7-4729-84BA-B0E6DDC50256}" dt="2021-12-09T04:41:57.455" v="396" actId="26606"/>
          <ac:spMkLst>
            <pc:docMk/>
            <pc:sldMk cId="771894220" sldId="264"/>
            <ac:spMk id="10" creationId="{5D6C15A0-C087-4593-8414-2B4EC1CDC3DE}"/>
          </ac:spMkLst>
        </pc:spChg>
      </pc:sldChg>
      <pc:sldChg chg="addSp modSp new del mod setBg">
        <pc:chgData name="Rahul Katamneni" userId="90402dff108e38fe" providerId="LiveId" clId="{86BFC607-FEF7-4729-84BA-B0E6DDC50256}" dt="2021-12-09T04:51:40.544" v="400" actId="2696"/>
        <pc:sldMkLst>
          <pc:docMk/>
          <pc:sldMk cId="3046089536" sldId="264"/>
        </pc:sldMkLst>
        <pc:spChg chg="mod">
          <ac:chgData name="Rahul Katamneni" userId="90402dff108e38fe" providerId="LiveId" clId="{86BFC607-FEF7-4729-84BA-B0E6DDC50256}" dt="2021-12-09T04:51:22.767" v="399" actId="26606"/>
          <ac:spMkLst>
            <pc:docMk/>
            <pc:sldMk cId="3046089536" sldId="264"/>
            <ac:spMk id="2" creationId="{251A3849-4DAD-4091-8BB4-F59016853003}"/>
          </ac:spMkLst>
        </pc:spChg>
        <pc:spChg chg="mod">
          <ac:chgData name="Rahul Katamneni" userId="90402dff108e38fe" providerId="LiveId" clId="{86BFC607-FEF7-4729-84BA-B0E6DDC50256}" dt="2021-12-09T04:51:22.767" v="399" actId="26606"/>
          <ac:spMkLst>
            <pc:docMk/>
            <pc:sldMk cId="3046089536" sldId="264"/>
            <ac:spMk id="3" creationId="{C917215A-A21B-4B69-8C27-13728247E627}"/>
          </ac:spMkLst>
        </pc:spChg>
        <pc:spChg chg="add">
          <ac:chgData name="Rahul Katamneni" userId="90402dff108e38fe" providerId="LiveId" clId="{86BFC607-FEF7-4729-84BA-B0E6DDC50256}" dt="2021-12-09T04:51:22.767" v="399" actId="26606"/>
          <ac:spMkLst>
            <pc:docMk/>
            <pc:sldMk cId="3046089536" sldId="264"/>
            <ac:spMk id="8" creationId="{777A147A-9ED8-46B4-8660-1B3C2AA880B5}"/>
          </ac:spMkLst>
        </pc:spChg>
        <pc:spChg chg="add">
          <ac:chgData name="Rahul Katamneni" userId="90402dff108e38fe" providerId="LiveId" clId="{86BFC607-FEF7-4729-84BA-B0E6DDC50256}" dt="2021-12-09T04:51:22.767" v="399" actId="26606"/>
          <ac:spMkLst>
            <pc:docMk/>
            <pc:sldMk cId="3046089536" sldId="264"/>
            <ac:spMk id="10" creationId="{5D6C15A0-C087-4593-8414-2B4EC1CDC3DE}"/>
          </ac:spMkLst>
        </pc:spChg>
      </pc:sldChg>
      <pc:sldChg chg="new del">
        <pc:chgData name="Rahul Katamneni" userId="90402dff108e38fe" providerId="LiveId" clId="{86BFC607-FEF7-4729-84BA-B0E6DDC50256}" dt="2021-12-09T05:40:15.813" v="709" actId="2696"/>
        <pc:sldMkLst>
          <pc:docMk/>
          <pc:sldMk cId="1477203975" sldId="265"/>
        </pc:sldMkLst>
      </pc:sldChg>
      <pc:sldChg chg="addSp modSp new mod setBg">
        <pc:chgData name="Rahul Katamneni" userId="90402dff108e38fe" providerId="LiveId" clId="{86BFC607-FEF7-4729-84BA-B0E6DDC50256}" dt="2021-12-09T07:45:18.821" v="1263" actId="20577"/>
        <pc:sldMkLst>
          <pc:docMk/>
          <pc:sldMk cId="4108491211" sldId="265"/>
        </pc:sldMkLst>
        <pc:spChg chg="mod">
          <ac:chgData name="Rahul Katamneni" userId="90402dff108e38fe" providerId="LiveId" clId="{86BFC607-FEF7-4729-84BA-B0E6DDC50256}" dt="2021-12-09T05:45:51.441" v="740" actId="1076"/>
          <ac:spMkLst>
            <pc:docMk/>
            <pc:sldMk cId="4108491211" sldId="265"/>
            <ac:spMk id="2" creationId="{B70FF899-5F8F-4DD1-9057-A0D7B89E70BA}"/>
          </ac:spMkLst>
        </pc:spChg>
        <pc:spChg chg="mod">
          <ac:chgData name="Rahul Katamneni" userId="90402dff108e38fe" providerId="LiveId" clId="{86BFC607-FEF7-4729-84BA-B0E6DDC50256}" dt="2021-12-09T07:45:18.821" v="1263" actId="20577"/>
          <ac:spMkLst>
            <pc:docMk/>
            <pc:sldMk cId="4108491211" sldId="265"/>
            <ac:spMk id="3" creationId="{FADB16A6-1F5D-4135-B6FF-A509CACB4020}"/>
          </ac:spMkLst>
        </pc:spChg>
        <pc:spChg chg="add">
          <ac:chgData name="Rahul Katamneni" userId="90402dff108e38fe" providerId="LiveId" clId="{86BFC607-FEF7-4729-84BA-B0E6DDC50256}" dt="2021-12-09T05:41:30.438" v="711" actId="26606"/>
          <ac:spMkLst>
            <pc:docMk/>
            <pc:sldMk cId="4108491211" sldId="265"/>
            <ac:spMk id="8" creationId="{777A147A-9ED8-46B4-8660-1B3C2AA880B5}"/>
          </ac:spMkLst>
        </pc:spChg>
        <pc:spChg chg="add">
          <ac:chgData name="Rahul Katamneni" userId="90402dff108e38fe" providerId="LiveId" clId="{86BFC607-FEF7-4729-84BA-B0E6DDC50256}" dt="2021-12-09T05:41:30.438" v="711" actId="26606"/>
          <ac:spMkLst>
            <pc:docMk/>
            <pc:sldMk cId="4108491211" sldId="265"/>
            <ac:spMk id="10" creationId="{5D6C15A0-C087-4593-8414-2B4EC1CDC3DE}"/>
          </ac:spMkLst>
        </pc:spChg>
      </pc:sldChg>
      <pc:sldChg chg="addSp modSp new mod setBg">
        <pc:chgData name="Rahul Katamneni" userId="90402dff108e38fe" providerId="LiveId" clId="{86BFC607-FEF7-4729-84BA-B0E6DDC50256}" dt="2021-12-09T09:01:10.606" v="1721" actId="1076"/>
        <pc:sldMkLst>
          <pc:docMk/>
          <pc:sldMk cId="1625511171" sldId="266"/>
        </pc:sldMkLst>
        <pc:spChg chg="mod">
          <ac:chgData name="Rahul Katamneni" userId="90402dff108e38fe" providerId="LiveId" clId="{86BFC607-FEF7-4729-84BA-B0E6DDC50256}" dt="2021-12-09T07:00:20.524" v="803" actId="20577"/>
          <ac:spMkLst>
            <pc:docMk/>
            <pc:sldMk cId="1625511171" sldId="266"/>
            <ac:spMk id="2" creationId="{81E56470-2196-433D-89AB-00577094B882}"/>
          </ac:spMkLst>
        </pc:spChg>
        <pc:spChg chg="mod">
          <ac:chgData name="Rahul Katamneni" userId="90402dff108e38fe" providerId="LiveId" clId="{86BFC607-FEF7-4729-84BA-B0E6DDC50256}" dt="2021-12-09T09:01:10.606" v="1721" actId="1076"/>
          <ac:spMkLst>
            <pc:docMk/>
            <pc:sldMk cId="1625511171" sldId="266"/>
            <ac:spMk id="3" creationId="{93E3918B-C09C-45DD-B376-C76A2D70BE2F}"/>
          </ac:spMkLst>
        </pc:spChg>
        <pc:spChg chg="add">
          <ac:chgData name="Rahul Katamneni" userId="90402dff108e38fe" providerId="LiveId" clId="{86BFC607-FEF7-4729-84BA-B0E6DDC50256}" dt="2021-12-09T06:59:08.438" v="793" actId="26606"/>
          <ac:spMkLst>
            <pc:docMk/>
            <pc:sldMk cId="1625511171" sldId="266"/>
            <ac:spMk id="8" creationId="{777A147A-9ED8-46B4-8660-1B3C2AA880B5}"/>
          </ac:spMkLst>
        </pc:spChg>
        <pc:spChg chg="add">
          <ac:chgData name="Rahul Katamneni" userId="90402dff108e38fe" providerId="LiveId" clId="{86BFC607-FEF7-4729-84BA-B0E6DDC50256}" dt="2021-12-09T06:59:08.438" v="793" actId="26606"/>
          <ac:spMkLst>
            <pc:docMk/>
            <pc:sldMk cId="1625511171" sldId="266"/>
            <ac:spMk id="10" creationId="{5D6C15A0-C087-4593-8414-2B4EC1CDC3DE}"/>
          </ac:spMkLst>
        </pc:spChg>
      </pc:sldChg>
    </pc:docChg>
  </pc:docChgLst>
</pc:chgInfo>
</file>

<file path=ppt/drawings/_rels/vmlDrawing1.v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image" Target="../media/image4.wmf"/><Relationship Id="rId1" Type="http://schemas.openxmlformats.org/officeDocument/2006/relationships/image" Target="../media/image3.wmf"/><Relationship Id="rId5" Type="http://schemas.openxmlformats.org/officeDocument/2006/relationships/image" Target="../media/image7.wmf"/><Relationship Id="rId4" Type="http://schemas.openxmlformats.org/officeDocument/2006/relationships/image" Target="../media/image6.wmf"/></Relationships>
</file>

<file path=ppt/media/image1.png>
</file>

<file path=ppt/media/image2.png>
</file>

<file path=ppt/media/image3.wmf>
</file>

<file path=ppt/media/image4.wmf>
</file>

<file path=ppt/media/image5.wmf>
</file>

<file path=ppt/media/image6.wmf>
</file>

<file path=ppt/media/image7.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EE2FF-9709-414B-B9E6-708440F244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E8A898-5731-4548-BFCE-B116F31D29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C3A3E9-079A-4271-99FE-4C6397634545}"/>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CAA2AE4F-0C85-4707-8E77-D3338A955F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250616-3601-4FE0-B7D0-653E1432E0F4}"/>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718369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BB4B4-A55B-4EC3-AB9F-9A9CC1E3A9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4AE0EB-53C3-4C47-9436-BF62B30AAE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C2B798-6B73-45DC-A71D-C6D1834FBF85}"/>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12F3512B-8207-4B1F-94B7-9BE41E5867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CA9490-CC4B-4AA9-BB7C-1C5EFA0B16E9}"/>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4055353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E2D9DC-5CD5-4A31-9BCC-AC79A85FA66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BD3BE0-04C4-4968-B255-EDFBA47AFC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0E23CA-2CF4-46E8-83B3-2EEC2D037E9A}"/>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F0BC2582-59B8-4254-BBB9-171294FB7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E2D929-05D5-4B9D-9D53-FB69D745D0DC}"/>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4017858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17887-E6B1-4024-8542-10DEF35F0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4C52D4-6A60-4EB8-AF99-8FDC01F233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A2993A-FA55-4817-8C6D-BE8EFA59DDDB}"/>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A859BB6D-22A9-4279-B97F-9FBA1353D7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DC2EC-8341-4961-B809-8B9265DACA0A}"/>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1097331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B02D-F604-4ABF-B540-7169D4E18F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FDA907-B103-4D6B-8EBA-C717BA8517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96DF16-5E57-4345-B91D-D347DDDDB9C7}"/>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188F1A33-DB31-4288-94F5-26FF4E816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280DC-0A5A-474D-897C-841DCEE9FE6A}"/>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1783735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E7A42-A405-4EA6-9403-324AE8E774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136AC6-939A-4D31-AD72-F63D730E273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0BE2F8-45C5-4BE9-8A33-F7EB6E3AC0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65C8EF-38CA-4537-8467-4F0B64A3B033}"/>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6" name="Footer Placeholder 5">
            <a:extLst>
              <a:ext uri="{FF2B5EF4-FFF2-40B4-BE49-F238E27FC236}">
                <a16:creationId xmlns:a16="http://schemas.microsoft.com/office/drawing/2014/main" id="{F6BA5179-8F66-42F0-828B-6AEB6028ED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1C085-06BB-4A44-8183-0D6C90763EF5}"/>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2872470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5A373-3F32-40CA-9018-5857BA77E9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ABDE34-ED20-4601-8B71-262F0D32FD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162EDD-C5A4-49DE-AEA9-01FE967B27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C4F56D7-7F65-4F3A-BAD5-335E61F6C9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4059CB-2418-4400-9D9C-37F48444FF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226C28-2107-462E-8D2C-D62F8798F739}"/>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8" name="Footer Placeholder 7">
            <a:extLst>
              <a:ext uri="{FF2B5EF4-FFF2-40B4-BE49-F238E27FC236}">
                <a16:creationId xmlns:a16="http://schemas.microsoft.com/office/drawing/2014/main" id="{298693B1-C48B-4B97-B212-4939AB35BD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51CAE4-D0C2-41C3-A523-4C592FD55247}"/>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2826355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ED3C5-B72E-4DF9-8E97-6291BA4A36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4FD670-669C-40B2-8133-7CA9EA88F4C7}"/>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4" name="Footer Placeholder 3">
            <a:extLst>
              <a:ext uri="{FF2B5EF4-FFF2-40B4-BE49-F238E27FC236}">
                <a16:creationId xmlns:a16="http://schemas.microsoft.com/office/drawing/2014/main" id="{71717AE0-8F04-4D3A-8C4B-805901B024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F6DBFC-EFF2-4A27-AEEE-5DC4C64476A6}"/>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336653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50DFE7-E5DE-4760-89A5-01CA66B32084}"/>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3" name="Footer Placeholder 2">
            <a:extLst>
              <a:ext uri="{FF2B5EF4-FFF2-40B4-BE49-F238E27FC236}">
                <a16:creationId xmlns:a16="http://schemas.microsoft.com/office/drawing/2014/main" id="{C749B5A5-64B5-4E30-AE5B-DB33FFB746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B6DBAE-7660-4C6E-8E76-263F22EB67F1}"/>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719767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5FBF6-3C58-4E53-87DA-DF2A8BBE58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EC14C9-0CB3-4B23-A846-FF122E5867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3955DA-E464-49CB-8369-046A700D1C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D04200-3326-4D5F-9D9D-B72ED169D7A5}"/>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6" name="Footer Placeholder 5">
            <a:extLst>
              <a:ext uri="{FF2B5EF4-FFF2-40B4-BE49-F238E27FC236}">
                <a16:creationId xmlns:a16="http://schemas.microsoft.com/office/drawing/2014/main" id="{FCBFD256-8507-40A8-B4B2-AC2A92225E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B8D7E0-25AC-429A-B1F7-63F0D947BBEF}"/>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645036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18E18-7AB8-496B-B47D-160043345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C5968F-4F79-4F85-A40B-7CAB108438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CA8B66-E336-4733-A7B8-D9B9AA9FA6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F728B4-A119-4D14-9569-DA2CCD3055AF}"/>
              </a:ext>
            </a:extLst>
          </p:cNvPr>
          <p:cNvSpPr>
            <a:spLocks noGrp="1"/>
          </p:cNvSpPr>
          <p:nvPr>
            <p:ph type="dt" sz="half" idx="10"/>
          </p:nvPr>
        </p:nvSpPr>
        <p:spPr/>
        <p:txBody>
          <a:bodyPr/>
          <a:lstStyle/>
          <a:p>
            <a:fld id="{55DFE033-EA25-40D3-BAB8-666669164A62}" type="datetimeFigureOut">
              <a:rPr lang="en-US" smtClean="0"/>
              <a:t>12/9/2021</a:t>
            </a:fld>
            <a:endParaRPr lang="en-US"/>
          </a:p>
        </p:txBody>
      </p:sp>
      <p:sp>
        <p:nvSpPr>
          <p:cNvPr id="6" name="Footer Placeholder 5">
            <a:extLst>
              <a:ext uri="{FF2B5EF4-FFF2-40B4-BE49-F238E27FC236}">
                <a16:creationId xmlns:a16="http://schemas.microsoft.com/office/drawing/2014/main" id="{7E22606A-E181-4F00-A324-E3C55014CD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66A043-A2C5-448D-AFA8-FC12BBF0B9B7}"/>
              </a:ext>
            </a:extLst>
          </p:cNvPr>
          <p:cNvSpPr>
            <a:spLocks noGrp="1"/>
          </p:cNvSpPr>
          <p:nvPr>
            <p:ph type="sldNum" sz="quarter" idx="12"/>
          </p:nvPr>
        </p:nvSpPr>
        <p:spPr/>
        <p:txBody>
          <a:bodyPr/>
          <a:lstStyle/>
          <a:p>
            <a:fld id="{1868E95F-CF4D-4DA2-B1DA-EEF8E6AADD50}" type="slidenum">
              <a:rPr lang="en-US" smtClean="0"/>
              <a:t>‹#›</a:t>
            </a:fld>
            <a:endParaRPr lang="en-US"/>
          </a:p>
        </p:txBody>
      </p:sp>
    </p:spTree>
    <p:extLst>
      <p:ext uri="{BB962C8B-B14F-4D97-AF65-F5344CB8AC3E}">
        <p14:creationId xmlns:p14="http://schemas.microsoft.com/office/powerpoint/2010/main" val="2584928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553DB6-3685-477A-8481-D506751663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D1FCA3-3847-43C4-865E-27B60E28E7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6D68A7-A50F-4A6E-ACC5-E6533790AC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DFE033-EA25-40D3-BAB8-666669164A62}" type="datetimeFigureOut">
              <a:rPr lang="en-US" smtClean="0"/>
              <a:t>12/9/2021</a:t>
            </a:fld>
            <a:endParaRPr lang="en-US"/>
          </a:p>
        </p:txBody>
      </p:sp>
      <p:sp>
        <p:nvSpPr>
          <p:cNvPr id="5" name="Footer Placeholder 4">
            <a:extLst>
              <a:ext uri="{FF2B5EF4-FFF2-40B4-BE49-F238E27FC236}">
                <a16:creationId xmlns:a16="http://schemas.microsoft.com/office/drawing/2014/main" id="{7DBB9154-26F0-4F7C-824D-706F6758F6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B3FC5F-4679-4291-9C55-D4A0D4E916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68E95F-CF4D-4DA2-B1DA-EEF8E6AADD50}" type="slidenum">
              <a:rPr lang="en-US" smtClean="0"/>
              <a:t>‹#›</a:t>
            </a:fld>
            <a:endParaRPr lang="en-US"/>
          </a:p>
        </p:txBody>
      </p:sp>
    </p:spTree>
    <p:extLst>
      <p:ext uri="{BB962C8B-B14F-4D97-AF65-F5344CB8AC3E}">
        <p14:creationId xmlns:p14="http://schemas.microsoft.com/office/powerpoint/2010/main" val="1920874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5.wmf"/><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7.wmf"/><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4.w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6.wmf"/><Relationship Id="rId4" Type="http://schemas.openxmlformats.org/officeDocument/2006/relationships/image" Target="../media/image3.wmf"/><Relationship Id="rId9" Type="http://schemas.openxmlformats.org/officeDocument/2006/relationships/oleObject" Target="../embeddings/oleObject4.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23">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DA7916-DE53-4707-A731-2C24F653A10B}"/>
              </a:ext>
            </a:extLst>
          </p:cNvPr>
          <p:cNvSpPr>
            <a:spLocks noGrp="1"/>
          </p:cNvSpPr>
          <p:nvPr>
            <p:ph type="ctrTitle"/>
          </p:nvPr>
        </p:nvSpPr>
        <p:spPr>
          <a:xfrm>
            <a:off x="-1525" y="0"/>
            <a:ext cx="5890696" cy="1735994"/>
          </a:xfrm>
        </p:spPr>
        <p:txBody>
          <a:bodyPr anchor="b">
            <a:normAutofit/>
          </a:bodyPr>
          <a:lstStyle/>
          <a:p>
            <a:pPr marL="0" indent="0"/>
            <a:r>
              <a:rPr lang="en-IN" sz="3600" b="1" dirty="0">
                <a:latin typeface="Times New Roman" panose="02020603050405020304" pitchFamily="18" charset="0"/>
                <a:cs typeface="Times New Roman" panose="02020603050405020304" pitchFamily="18" charset="0"/>
              </a:rPr>
              <a:t>Target Market</a:t>
            </a:r>
            <a:r>
              <a:rPr lang="en-IN" sz="2000" b="1" dirty="0">
                <a:latin typeface="Times New Roman" panose="02020603050405020304" pitchFamily="18" charset="0"/>
                <a:cs typeface="Times New Roman" panose="02020603050405020304" pitchFamily="18" charset="0"/>
              </a:rPr>
              <a:t>:</a:t>
            </a:r>
            <a:br>
              <a:rPr lang="en-IN" sz="2000" b="1"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Every individual and all websites related to medical field</a:t>
            </a:r>
            <a:br>
              <a:rPr lang="en-IN" sz="2000" dirty="0">
                <a:latin typeface="Times New Roman" panose="02020603050405020304" pitchFamily="18" charset="0"/>
                <a:cs typeface="Times New Roman" panose="02020603050405020304" pitchFamily="18" charset="0"/>
              </a:rPr>
            </a:br>
            <a:endParaRPr lang="en-US" sz="2200" dirty="0">
              <a:solidFill>
                <a:srgbClr val="FF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179DB75-0AC7-43ED-A508-9D13BF191A7F}"/>
              </a:ext>
            </a:extLst>
          </p:cNvPr>
          <p:cNvSpPr>
            <a:spLocks noGrp="1"/>
          </p:cNvSpPr>
          <p:nvPr>
            <p:ph type="subTitle" idx="1"/>
          </p:nvPr>
        </p:nvSpPr>
        <p:spPr>
          <a:xfrm>
            <a:off x="411368" y="1735994"/>
            <a:ext cx="5390718" cy="1572768"/>
          </a:xfrm>
        </p:spPr>
        <p:txBody>
          <a:bodyPr>
            <a:noAutofit/>
          </a:bodyPr>
          <a:lstStyle/>
          <a:p>
            <a:pPr marL="0" indent="0">
              <a:buNone/>
            </a:pPr>
            <a:r>
              <a:rPr lang="en-IN" sz="3600" b="1" dirty="0">
                <a:latin typeface="Times New Roman" panose="02020603050405020304" pitchFamily="18" charset="0"/>
                <a:cs typeface="Times New Roman" panose="02020603050405020304" pitchFamily="18" charset="0"/>
              </a:rPr>
              <a:t>Value Propositions:</a:t>
            </a:r>
          </a:p>
          <a:p>
            <a:pPr algn="just"/>
            <a:r>
              <a:rPr lang="en-US" sz="2200" dirty="0">
                <a:latin typeface="Times New Roman" panose="02020603050405020304" pitchFamily="18" charset="0"/>
                <a:cs typeface="Times New Roman" panose="02020603050405020304" pitchFamily="18" charset="0"/>
              </a:rPr>
              <a:t>We will be using the twitter API to get the posts related to COVID-19 from users and then we performed sentiment analysis on these collected posts to get the general idea of how every individual is affected by the covid crisis and how they are responding.</a:t>
            </a:r>
            <a:endParaRPr lang="en-US" sz="2200" dirty="0"/>
          </a:p>
        </p:txBody>
      </p:sp>
      <p:sp>
        <p:nvSpPr>
          <p:cNvPr id="37"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p&#10;&#10;Description automatically generated with low confidence">
            <a:extLst>
              <a:ext uri="{FF2B5EF4-FFF2-40B4-BE49-F238E27FC236}">
                <a16:creationId xmlns:a16="http://schemas.microsoft.com/office/drawing/2014/main" id="{0F29BBA6-90E0-4D79-BF89-73450B026C30}"/>
              </a:ext>
            </a:extLst>
          </p:cNvPr>
          <p:cNvPicPr>
            <a:picLocks noChangeAspect="1"/>
          </p:cNvPicPr>
          <p:nvPr/>
        </p:nvPicPr>
        <p:blipFill rotWithShape="1">
          <a:blip r:embed="rId2">
            <a:extLst>
              <a:ext uri="{28A0092B-C50C-407E-A947-70E740481C1C}">
                <a14:useLocalDpi xmlns:a14="http://schemas.microsoft.com/office/drawing/2010/main" val="0"/>
              </a:ext>
            </a:extLst>
          </a:blip>
          <a:srcRect t="302"/>
          <a:stretch/>
        </p:blipFill>
        <p:spPr>
          <a:xfrm>
            <a:off x="6094478" y="10"/>
            <a:ext cx="6095999" cy="65531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20" name="TextBox 19">
            <a:extLst>
              <a:ext uri="{FF2B5EF4-FFF2-40B4-BE49-F238E27FC236}">
                <a16:creationId xmlns:a16="http://schemas.microsoft.com/office/drawing/2014/main" id="{8353632F-89C8-4497-9FCF-307BB4ACB6D0}"/>
              </a:ext>
            </a:extLst>
          </p:cNvPr>
          <p:cNvSpPr txBox="1"/>
          <p:nvPr/>
        </p:nvSpPr>
        <p:spPr>
          <a:xfrm>
            <a:off x="890338" y="4409267"/>
            <a:ext cx="6096000" cy="2339102"/>
          </a:xfrm>
          <a:prstGeom prst="rect">
            <a:avLst/>
          </a:prstGeom>
          <a:noFill/>
        </p:spPr>
        <p:txBody>
          <a:bodyPr wrap="square">
            <a:spAutoFit/>
          </a:bodyPr>
          <a:lstStyle/>
          <a:p>
            <a:r>
              <a:rPr lang="en-IN" sz="3600" b="1" dirty="0">
                <a:latin typeface="Times New Roman" panose="02020603050405020304" pitchFamily="18" charset="0"/>
                <a:cs typeface="Times New Roman" panose="02020603050405020304" pitchFamily="18" charset="0"/>
              </a:rPr>
              <a:t>Co-Founders:</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Ankush </a:t>
            </a:r>
            <a:r>
              <a:rPr lang="en-IN" sz="2200" dirty="0" err="1">
                <a:latin typeface="Times New Roman" panose="02020603050405020304" pitchFamily="18" charset="0"/>
                <a:cs typeface="Times New Roman" panose="02020603050405020304" pitchFamily="18" charset="0"/>
              </a:rPr>
              <a:t>Bosi</a:t>
            </a:r>
            <a:endParaRPr lang="en-IN"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200" dirty="0" err="1">
                <a:latin typeface="Times New Roman" panose="02020603050405020304" pitchFamily="18" charset="0"/>
                <a:cs typeface="Times New Roman" panose="02020603050405020304" pitchFamily="18" charset="0"/>
              </a:rPr>
              <a:t>Hardhika</a:t>
            </a:r>
            <a:r>
              <a:rPr lang="en-IN" sz="2200" dirty="0">
                <a:latin typeface="Times New Roman" panose="02020603050405020304" pitchFamily="18" charset="0"/>
                <a:cs typeface="Times New Roman" panose="02020603050405020304" pitchFamily="18" charset="0"/>
              </a:rPr>
              <a:t> Venkatesan</a:t>
            </a:r>
          </a:p>
          <a:p>
            <a:pPr marL="342900" indent="-342900">
              <a:buFont typeface="Arial" panose="020B0604020202020204" pitchFamily="34" charset="0"/>
              <a:buChar char="•"/>
            </a:pPr>
            <a:r>
              <a:rPr lang="en-IN" sz="2200" dirty="0" err="1">
                <a:latin typeface="Times New Roman" panose="02020603050405020304" pitchFamily="18" charset="0"/>
                <a:cs typeface="Times New Roman" panose="02020603050405020304" pitchFamily="18" charset="0"/>
              </a:rPr>
              <a:t>Kesava</a:t>
            </a:r>
            <a:r>
              <a:rPr lang="en-IN" sz="2200" dirty="0">
                <a:latin typeface="Times New Roman" panose="02020603050405020304" pitchFamily="18" charset="0"/>
                <a:cs typeface="Times New Roman" panose="02020603050405020304" pitchFamily="18" charset="0"/>
              </a:rPr>
              <a:t> Karri</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Rahul Katamneni</a:t>
            </a:r>
          </a:p>
          <a:p>
            <a:pPr marL="342900" indent="-342900">
              <a:buFont typeface="Arial" panose="020B0604020202020204" pitchFamily="34" charset="0"/>
              <a:buChar char="•"/>
            </a:pPr>
            <a:r>
              <a:rPr lang="en-IN" sz="2200" dirty="0">
                <a:latin typeface="Times New Roman" panose="02020603050405020304" pitchFamily="18" charset="0"/>
                <a:cs typeface="Times New Roman" panose="02020603050405020304" pitchFamily="18" charset="0"/>
              </a:rPr>
              <a:t>Ramesh </a:t>
            </a:r>
            <a:r>
              <a:rPr lang="en-IN" sz="2200" dirty="0" err="1">
                <a:latin typeface="Times New Roman" panose="02020603050405020304" pitchFamily="18" charset="0"/>
                <a:cs typeface="Times New Roman" panose="02020603050405020304" pitchFamily="18" charset="0"/>
              </a:rPr>
              <a:t>Tripuraneni</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4759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0FF899-5F8F-4DD1-9057-A0D7B89E70BA}"/>
              </a:ext>
            </a:extLst>
          </p:cNvPr>
          <p:cNvSpPr>
            <a:spLocks noGrp="1"/>
          </p:cNvSpPr>
          <p:nvPr>
            <p:ph type="title"/>
          </p:nvPr>
        </p:nvSpPr>
        <p:spPr>
          <a:xfrm>
            <a:off x="489949" y="552091"/>
            <a:ext cx="3952159" cy="5431536"/>
          </a:xfrm>
        </p:spPr>
        <p:txBody>
          <a:bodyPr>
            <a:normAutofit/>
          </a:bodyPr>
          <a:lstStyle/>
          <a:p>
            <a:pPr algn="ctr"/>
            <a:r>
              <a:rPr lang="en-IN" sz="4200" dirty="0">
                <a:latin typeface="Times New Roman" panose="02020603050405020304" pitchFamily="18" charset="0"/>
                <a:cs typeface="Times New Roman" panose="02020603050405020304" pitchFamily="18" charset="0"/>
              </a:rPr>
              <a:t>Plan for Implementation, Technical Validation, Market-Entry and Scale-Up</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ADB16A6-1F5D-4135-B6FF-A509CACB4020}"/>
              </a:ext>
            </a:extLst>
          </p:cNvPr>
          <p:cNvSpPr>
            <a:spLocks noGrp="1"/>
          </p:cNvSpPr>
          <p:nvPr>
            <p:ph idx="1"/>
          </p:nvPr>
        </p:nvSpPr>
        <p:spPr>
          <a:xfrm>
            <a:off x="5126418" y="1010162"/>
            <a:ext cx="6224335" cy="5431536"/>
          </a:xfrm>
        </p:spPr>
        <p:txBody>
          <a:bodyPr anchor="ctr">
            <a:normAutofit/>
          </a:bodyPr>
          <a:lstStyle/>
          <a:p>
            <a:r>
              <a:rPr lang="en-IN" sz="2200" dirty="0">
                <a:latin typeface="Times New Roman" panose="02020603050405020304" pitchFamily="18" charset="0"/>
                <a:cs typeface="Times New Roman" panose="02020603050405020304" pitchFamily="18" charset="0"/>
              </a:rPr>
              <a:t>Planned to design an intuitive dashboard</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Data fetching</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data pre-processing</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creating backend, designing frontend</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Deployment</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We’re planning to develop a web application</a:t>
            </a:r>
          </a:p>
          <a:p>
            <a:endParaRPr lang="en-IN" sz="2200" dirty="0">
              <a:latin typeface="Times New Roman" panose="02020603050405020304" pitchFamily="18" charset="0"/>
              <a:cs typeface="Times New Roman" panose="02020603050405020304" pitchFamily="18" charset="0"/>
            </a:endParaRPr>
          </a:p>
          <a:p>
            <a:endParaRPr lang="en-US" sz="2200" dirty="0"/>
          </a:p>
        </p:txBody>
      </p:sp>
    </p:spTree>
    <p:extLst>
      <p:ext uri="{BB962C8B-B14F-4D97-AF65-F5344CB8AC3E}">
        <p14:creationId xmlns:p14="http://schemas.microsoft.com/office/powerpoint/2010/main" val="4108491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23F0-7AC7-4784-8128-F288C8E5A0B4}"/>
              </a:ext>
            </a:extLst>
          </p:cNvPr>
          <p:cNvSpPr>
            <a:spLocks noGrp="1"/>
          </p:cNvSpPr>
          <p:nvPr>
            <p:ph type="title"/>
          </p:nvPr>
        </p:nvSpPr>
        <p:spPr>
          <a:xfrm>
            <a:off x="841248" y="548640"/>
            <a:ext cx="3600860" cy="5431536"/>
          </a:xfrm>
        </p:spPr>
        <p:txBody>
          <a:bodyPr>
            <a:normAutofit/>
          </a:bodyPr>
          <a:lstStyle/>
          <a:p>
            <a:r>
              <a:rPr lang="en-IN" sz="4200" dirty="0">
                <a:latin typeface="Times New Roman" panose="02020603050405020304" pitchFamily="18" charset="0"/>
                <a:cs typeface="Times New Roman" panose="02020603050405020304" pitchFamily="18" charset="0"/>
              </a:rPr>
              <a:t>THE PAIN WE    	ARE ADDRESSING</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DF781C2-50E1-404D-AE18-6BEDB3AB0C46}"/>
              </a:ext>
            </a:extLst>
          </p:cNvPr>
          <p:cNvSpPr>
            <a:spLocks noGrp="1"/>
          </p:cNvSpPr>
          <p:nvPr>
            <p:ph idx="1"/>
          </p:nvPr>
        </p:nvSpPr>
        <p:spPr>
          <a:xfrm>
            <a:off x="5126418" y="552091"/>
            <a:ext cx="6224335" cy="5431536"/>
          </a:xfrm>
        </p:spPr>
        <p:txBody>
          <a:bodyPr anchor="ctr">
            <a:normAutofit/>
          </a:bodyPr>
          <a:lstStyle/>
          <a:p>
            <a:pPr algn="just"/>
            <a:r>
              <a:rPr lang="en-IN" sz="2200" dirty="0">
                <a:latin typeface="Times New Roman" panose="02020603050405020304" pitchFamily="18" charset="0"/>
                <a:cs typeface="Times New Roman" panose="02020603050405020304" pitchFamily="18" charset="0"/>
              </a:rPr>
              <a:t>The records published by government or media are not necessarily need to be true</a:t>
            </a:r>
          </a:p>
          <a:p>
            <a:pPr algn="just"/>
            <a:endParaRPr lang="en-IN"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Inadequate accuracy and performance in sentiment analysis</a:t>
            </a:r>
          </a:p>
          <a:p>
            <a:pPr algn="just"/>
            <a:endParaRPr lang="en-IN" sz="2200" dirty="0">
              <a:latin typeface="Times New Roman" panose="02020603050405020304" pitchFamily="18" charset="0"/>
              <a:cs typeface="Times New Roman" panose="02020603050405020304" pitchFamily="18" charset="0"/>
            </a:endParaRPr>
          </a:p>
          <a:p>
            <a:pPr algn="just"/>
            <a:r>
              <a:rPr lang="en-IN" sz="2200" dirty="0">
                <a:latin typeface="Times New Roman" panose="02020603050405020304" pitchFamily="18" charset="0"/>
                <a:cs typeface="Times New Roman" panose="02020603050405020304" pitchFamily="18" charset="0"/>
              </a:rPr>
              <a:t>Individual response over certain region</a:t>
            </a:r>
          </a:p>
          <a:p>
            <a:pPr algn="just"/>
            <a:endParaRPr lang="en-IN" sz="2200" dirty="0">
              <a:latin typeface="Times New Roman" panose="02020603050405020304" pitchFamily="18" charset="0"/>
              <a:cs typeface="Times New Roman" panose="02020603050405020304" pitchFamily="18" charset="0"/>
            </a:endParaRPr>
          </a:p>
          <a:p>
            <a:pPr algn="just"/>
            <a:r>
              <a:rPr lang="en-IN" sz="2200" dirty="0">
                <a:latin typeface="Times New Roman" panose="02020603050405020304" pitchFamily="18" charset="0"/>
                <a:cs typeface="Times New Roman" panose="02020603050405020304" pitchFamily="18" charset="0"/>
              </a:rPr>
              <a:t>People are afraid to travel because of covid in that region</a:t>
            </a:r>
          </a:p>
          <a:p>
            <a:pPr algn="just"/>
            <a:endParaRPr lang="en-IN" sz="2200" dirty="0">
              <a:latin typeface="Times New Roman" panose="02020603050405020304" pitchFamily="18" charset="0"/>
              <a:cs typeface="Times New Roman" panose="02020603050405020304" pitchFamily="18" charset="0"/>
            </a:endParaRPr>
          </a:p>
          <a:p>
            <a:pPr algn="just"/>
            <a:r>
              <a:rPr lang="en-IN" sz="2200" dirty="0">
                <a:latin typeface="Times New Roman" panose="02020603050405020304" pitchFamily="18" charset="0"/>
                <a:cs typeface="Times New Roman" panose="02020603050405020304" pitchFamily="18" charset="0"/>
              </a:rPr>
              <a:t>Event organisation</a:t>
            </a:r>
          </a:p>
          <a:p>
            <a:pPr algn="just"/>
            <a:endParaRPr lang="en-US" sz="2200" dirty="0"/>
          </a:p>
        </p:txBody>
      </p:sp>
    </p:spTree>
    <p:extLst>
      <p:ext uri="{BB962C8B-B14F-4D97-AF65-F5344CB8AC3E}">
        <p14:creationId xmlns:p14="http://schemas.microsoft.com/office/powerpoint/2010/main" val="1698414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190106-4AB9-49E0-A29F-5BADF48E2F6F}"/>
              </a:ext>
            </a:extLst>
          </p:cNvPr>
          <p:cNvSpPr>
            <a:spLocks noGrp="1"/>
          </p:cNvSpPr>
          <p:nvPr>
            <p:ph type="title"/>
          </p:nvPr>
        </p:nvSpPr>
        <p:spPr>
          <a:xfrm>
            <a:off x="841248" y="548640"/>
            <a:ext cx="3600860" cy="5431536"/>
          </a:xfrm>
        </p:spPr>
        <p:txBody>
          <a:bodyPr>
            <a:normAutofit/>
          </a:bodyPr>
          <a:lstStyle/>
          <a:p>
            <a:pPr algn="ctr"/>
            <a:r>
              <a:rPr lang="en-IN" sz="4200" dirty="0">
                <a:latin typeface="Times New Roman" panose="02020603050405020304" pitchFamily="18" charset="0"/>
                <a:cs typeface="Times New Roman" panose="02020603050405020304" pitchFamily="18" charset="0"/>
              </a:rPr>
              <a:t>FIXING THE PROBLEM WITH AI OR COMPUTER TECHNIQUES</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BD08FA2-FB06-4969-A2B4-54EF50CEBE7A}"/>
              </a:ext>
            </a:extLst>
          </p:cNvPr>
          <p:cNvSpPr>
            <a:spLocks noGrp="1"/>
          </p:cNvSpPr>
          <p:nvPr>
            <p:ph idx="1"/>
          </p:nvPr>
        </p:nvSpPr>
        <p:spPr>
          <a:xfrm>
            <a:off x="5126417" y="933091"/>
            <a:ext cx="6224335" cy="5431536"/>
          </a:xfrm>
        </p:spPr>
        <p:txBody>
          <a:bodyPr anchor="ctr">
            <a:normAutofit lnSpcReduction="10000"/>
          </a:bodyPr>
          <a:lstStyle/>
          <a:p>
            <a:pPr algn="just"/>
            <a:r>
              <a:rPr lang="en-US" sz="2200" dirty="0">
                <a:latin typeface="Times New Roman" panose="02020603050405020304" pitchFamily="18" charset="0"/>
                <a:cs typeface="Times New Roman" panose="02020603050405020304" pitchFamily="18" charset="0"/>
              </a:rPr>
              <a:t>Twitter has always been a platform where people come together to put forth their opinions and thoughts. </a:t>
            </a:r>
          </a:p>
          <a:p>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Raw data obtained from twitter using twitter API is filtered using machine learning packages.</a:t>
            </a:r>
          </a:p>
          <a:p>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 current global concern is COVID-19 and this has led to a tremendous uproar of tweets related to the pandemic.</a:t>
            </a:r>
          </a:p>
          <a:p>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 large amounts of tweets produced, provide us the opportunity to analyze the tweets for all possible information from people's activity and involvement to how the people are emotionally affected by the pandemic.</a:t>
            </a:r>
          </a:p>
          <a:p>
            <a:endParaRPr lang="en-IN" sz="2200" dirty="0">
              <a:latin typeface="Times New Roman" panose="02020603050405020304" pitchFamily="18" charset="0"/>
              <a:cs typeface="Times New Roman" panose="02020603050405020304" pitchFamily="18" charset="0"/>
            </a:endParaRPr>
          </a:p>
          <a:p>
            <a:endParaRPr lang="en-US" sz="2200" dirty="0"/>
          </a:p>
        </p:txBody>
      </p:sp>
    </p:spTree>
    <p:extLst>
      <p:ext uri="{BB962C8B-B14F-4D97-AF65-F5344CB8AC3E}">
        <p14:creationId xmlns:p14="http://schemas.microsoft.com/office/powerpoint/2010/main" val="708373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B8902B-61C4-47D2-8A48-C6262EE8512D}"/>
              </a:ext>
            </a:extLst>
          </p:cNvPr>
          <p:cNvSpPr>
            <a:spLocks noGrp="1"/>
          </p:cNvSpPr>
          <p:nvPr>
            <p:ph type="title"/>
          </p:nvPr>
        </p:nvSpPr>
        <p:spPr>
          <a:xfrm>
            <a:off x="841248" y="548640"/>
            <a:ext cx="3600860" cy="5431536"/>
          </a:xfrm>
        </p:spPr>
        <p:txBody>
          <a:bodyPr>
            <a:normAutofit/>
          </a:bodyPr>
          <a:lstStyle/>
          <a:p>
            <a:pPr algn="ctr"/>
            <a:r>
              <a:rPr lang="en-US" sz="4200" dirty="0">
                <a:latin typeface="Times New Roman" panose="02020603050405020304" pitchFamily="18" charset="0"/>
                <a:cs typeface="Times New Roman" panose="02020603050405020304" pitchFamily="18" charset="0"/>
              </a:rPr>
              <a:t>KEY WINNING FEATURES</a:t>
            </a:r>
            <a:br>
              <a:rPr lang="en-US" sz="4200" dirty="0">
                <a:latin typeface="Times New Roman" panose="02020603050405020304" pitchFamily="18" charset="0"/>
                <a:cs typeface="Times New Roman" panose="02020603050405020304" pitchFamily="18" charset="0"/>
              </a:rPr>
            </a:br>
            <a:endParaRPr lang="en-US" sz="4200" dirty="0">
              <a:latin typeface="Times New Roman" panose="02020603050405020304" pitchFamily="18" charset="0"/>
              <a:cs typeface="Times New Roman" panose="02020603050405020304" pitchFamily="18" charset="0"/>
            </a:endParaRP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13CA1A-8AC6-4682-A792-FA12B63F519A}"/>
              </a:ext>
            </a:extLst>
          </p:cNvPr>
          <p:cNvSpPr>
            <a:spLocks noGrp="1"/>
          </p:cNvSpPr>
          <p:nvPr>
            <p:ph idx="1"/>
          </p:nvPr>
        </p:nvSpPr>
        <p:spPr>
          <a:xfrm>
            <a:off x="5126418" y="741503"/>
            <a:ext cx="6224335" cy="6099080"/>
          </a:xfrm>
        </p:spPr>
        <p:txBody>
          <a:bodyPr anchor="ctr">
            <a:normAutofit/>
          </a:bodyPr>
          <a:lstStyle/>
          <a:p>
            <a:r>
              <a:rPr lang="en-IN" sz="2200" dirty="0">
                <a:latin typeface="Times New Roman" panose="02020603050405020304" pitchFamily="18" charset="0"/>
                <a:cs typeface="Times New Roman" panose="02020603050405020304" pitchFamily="18" charset="0"/>
              </a:rPr>
              <a:t>The competitors are Rapid miner, Confirmit, IBM Watson Studio.</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Stream Twitter API for live updates.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Sentiment and Emotion analysis of tweets.</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Location Plot of Tweets.</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Interactive and Intuitive Dashboard.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End-to-end application deployed on Cloud.</a:t>
            </a:r>
          </a:p>
          <a:p>
            <a:endParaRPr lang="en-US" sz="2200" dirty="0">
              <a:latin typeface="Times New Roman" panose="02020603050405020304" pitchFamily="18" charset="0"/>
              <a:cs typeface="Times New Roman" panose="02020603050405020304" pitchFamily="18" charset="0"/>
            </a:endParaRPr>
          </a:p>
          <a:p>
            <a:endParaRPr lang="en-US" sz="2200" dirty="0"/>
          </a:p>
        </p:txBody>
      </p:sp>
    </p:spTree>
    <p:extLst>
      <p:ext uri="{BB962C8B-B14F-4D97-AF65-F5344CB8AC3E}">
        <p14:creationId xmlns:p14="http://schemas.microsoft.com/office/powerpoint/2010/main" val="3202559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89F18B-0798-4E50-B345-1E77DFAF2F51}"/>
              </a:ext>
            </a:extLst>
          </p:cNvPr>
          <p:cNvSpPr>
            <a:spLocks noGrp="1"/>
          </p:cNvSpPr>
          <p:nvPr>
            <p:ph type="title"/>
          </p:nvPr>
        </p:nvSpPr>
        <p:spPr>
          <a:xfrm>
            <a:off x="841247" y="548640"/>
            <a:ext cx="3785181" cy="5431536"/>
          </a:xfrm>
        </p:spPr>
        <p:txBody>
          <a:bodyPr>
            <a:normAutofit/>
          </a:bodyPr>
          <a:lstStyle/>
          <a:p>
            <a:r>
              <a:rPr lang="en-US" sz="4200" dirty="0">
                <a:latin typeface="Times New Roman" panose="02020603050405020304" pitchFamily="18" charset="0"/>
                <a:cs typeface="Times New Roman" panose="02020603050405020304" pitchFamily="18" charset="0"/>
              </a:rPr>
              <a:t>CAPABILITIES</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A4F737C-E015-4F16-AD96-A2B664BA7BA0}"/>
              </a:ext>
            </a:extLst>
          </p:cNvPr>
          <p:cNvSpPr>
            <a:spLocks noGrp="1"/>
          </p:cNvSpPr>
          <p:nvPr>
            <p:ph idx="1"/>
          </p:nvPr>
        </p:nvSpPr>
        <p:spPr>
          <a:xfrm>
            <a:off x="5126418" y="552091"/>
            <a:ext cx="6224335" cy="5431536"/>
          </a:xfrm>
        </p:spPr>
        <p:txBody>
          <a:bodyPr anchor="ctr">
            <a:normAutofit/>
          </a:bodyPr>
          <a:lstStyle/>
          <a:p>
            <a:r>
              <a:rPr lang="en-US" sz="2200" dirty="0">
                <a:latin typeface="Times New Roman" panose="02020603050405020304" pitchFamily="18" charset="0"/>
                <a:cs typeface="Times New Roman" panose="02020603050405020304" pitchFamily="18" charset="0"/>
              </a:rPr>
              <a:t>Authentication of data  </a:t>
            </a:r>
          </a:p>
          <a:p>
            <a:pPr marL="0" indent="0">
              <a:buNone/>
            </a:pP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Frequent data fetching </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Data redundancy</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Polarity Distribution</a:t>
            </a:r>
          </a:p>
          <a:p>
            <a:endParaRPr lang="en-US" sz="2200" dirty="0"/>
          </a:p>
        </p:txBody>
      </p:sp>
    </p:spTree>
    <p:extLst>
      <p:ext uri="{BB962C8B-B14F-4D97-AF65-F5344CB8AC3E}">
        <p14:creationId xmlns:p14="http://schemas.microsoft.com/office/powerpoint/2010/main" val="3915538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0BC83D-4E73-47E3-818D-ABE28257941F}"/>
              </a:ext>
            </a:extLst>
          </p:cNvPr>
          <p:cNvSpPr>
            <a:spLocks noGrp="1"/>
          </p:cNvSpPr>
          <p:nvPr>
            <p:ph type="title"/>
          </p:nvPr>
        </p:nvSpPr>
        <p:spPr>
          <a:xfrm>
            <a:off x="342569" y="552091"/>
            <a:ext cx="4089981" cy="5431536"/>
          </a:xfrm>
        </p:spPr>
        <p:txBody>
          <a:bodyPr>
            <a:normAutofit/>
          </a:bodyPr>
          <a:lstStyle/>
          <a:p>
            <a:r>
              <a:rPr lang="en-US" sz="4200" dirty="0">
                <a:latin typeface="Times New Roman" panose="02020603050405020304" pitchFamily="18" charset="0"/>
                <a:cs typeface="Times New Roman" panose="02020603050405020304" pitchFamily="18" charset="0"/>
              </a:rPr>
              <a:t>JUSTIFICATION</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6F584F-71C4-406E-8371-0E23A038EEB1}"/>
              </a:ext>
            </a:extLst>
          </p:cNvPr>
          <p:cNvSpPr>
            <a:spLocks noGrp="1"/>
          </p:cNvSpPr>
          <p:nvPr>
            <p:ph idx="1"/>
          </p:nvPr>
        </p:nvSpPr>
        <p:spPr>
          <a:xfrm>
            <a:off x="5126418" y="769804"/>
            <a:ext cx="6224335" cy="2659196"/>
          </a:xfrm>
        </p:spPr>
        <p:txBody>
          <a:bodyPr anchor="ctr">
            <a:normAutofit/>
          </a:bodyPr>
          <a:lstStyle/>
          <a:p>
            <a:pPr marL="0" indent="0" algn="just">
              <a:buNone/>
            </a:pPr>
            <a:r>
              <a:rPr lang="en-US" sz="2200" dirty="0">
                <a:latin typeface="Times New Roman" panose="02020603050405020304" pitchFamily="18" charset="0"/>
                <a:cs typeface="Times New Roman" panose="02020603050405020304" pitchFamily="18" charset="0"/>
              </a:rPr>
              <a:t>We will be using the twitter API to get the posts related to COVID-19 from individuals and then we will be performing sentiment analysis on these collected posts to get the general idea of how individuals are affected by the crisis and how they are responding.</a:t>
            </a:r>
          </a:p>
          <a:p>
            <a:endParaRPr lang="en-US" sz="2200" dirty="0"/>
          </a:p>
        </p:txBody>
      </p:sp>
      <p:pic>
        <p:nvPicPr>
          <p:cNvPr id="6" name="Content Placeholder 4" descr="Diagram&#10;&#10;Description automatically generated">
            <a:extLst>
              <a:ext uri="{FF2B5EF4-FFF2-40B4-BE49-F238E27FC236}">
                <a16:creationId xmlns:a16="http://schemas.microsoft.com/office/drawing/2014/main" id="{A1A93E4F-0156-446E-AE36-6C5E24AE110D}"/>
              </a:ext>
            </a:extLst>
          </p:cNvPr>
          <p:cNvPicPr>
            <a:picLocks noChangeAspect="1"/>
          </p:cNvPicPr>
          <p:nvPr/>
        </p:nvPicPr>
        <p:blipFill rotWithShape="1">
          <a:blip r:embed="rId2"/>
          <a:stretch/>
        </p:blipFill>
        <p:spPr>
          <a:xfrm>
            <a:off x="5696770" y="3007538"/>
            <a:ext cx="5083629" cy="3080658"/>
          </a:xfrm>
          <a:prstGeom prst="rect">
            <a:avLst/>
          </a:prstGeom>
        </p:spPr>
      </p:pic>
    </p:spTree>
    <p:extLst>
      <p:ext uri="{BB962C8B-B14F-4D97-AF65-F5344CB8AC3E}">
        <p14:creationId xmlns:p14="http://schemas.microsoft.com/office/powerpoint/2010/main" val="1656534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E56470-2196-433D-89AB-00577094B882}"/>
              </a:ext>
            </a:extLst>
          </p:cNvPr>
          <p:cNvSpPr>
            <a:spLocks noGrp="1"/>
          </p:cNvSpPr>
          <p:nvPr>
            <p:ph type="title"/>
          </p:nvPr>
        </p:nvSpPr>
        <p:spPr>
          <a:xfrm>
            <a:off x="841248" y="548640"/>
            <a:ext cx="3600860" cy="5431536"/>
          </a:xfrm>
        </p:spPr>
        <p:txBody>
          <a:bodyPr>
            <a:normAutofit/>
          </a:bodyPr>
          <a:lstStyle/>
          <a:p>
            <a:pPr algn="ctr"/>
            <a:r>
              <a:rPr lang="en-US" sz="5400" dirty="0">
                <a:latin typeface="Times New Roman" panose="02020603050405020304" pitchFamily="18" charset="0"/>
                <a:cs typeface="Times New Roman" panose="02020603050405020304" pitchFamily="18" charset="0"/>
              </a:rPr>
              <a:t>Current Status and Initial Prototype</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E3918B-C09C-45DD-B376-C76A2D70BE2F}"/>
              </a:ext>
            </a:extLst>
          </p:cNvPr>
          <p:cNvSpPr>
            <a:spLocks noGrp="1"/>
          </p:cNvSpPr>
          <p:nvPr>
            <p:ph idx="1"/>
          </p:nvPr>
        </p:nvSpPr>
        <p:spPr>
          <a:xfrm>
            <a:off x="5203362" y="998405"/>
            <a:ext cx="6224335" cy="5431536"/>
          </a:xfrm>
        </p:spPr>
        <p:txBody>
          <a:bodyPr anchor="ctr">
            <a:normAutofit/>
          </a:bodyPr>
          <a:lstStyle/>
          <a:p>
            <a:r>
              <a:rPr lang="en-US" sz="2200" dirty="0">
                <a:latin typeface="Times New Roman" panose="02020603050405020304" pitchFamily="18" charset="0"/>
                <a:cs typeface="Times New Roman" panose="02020603050405020304" pitchFamily="18" charset="0"/>
              </a:rPr>
              <a:t>Dashboard with three categories which are</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a:t>
            </a:r>
            <a:r>
              <a:rPr lang="en-US" sz="2200" dirty="0" err="1">
                <a:latin typeface="Times New Roman" panose="02020603050405020304" pitchFamily="18" charset="0"/>
                <a:cs typeface="Times New Roman" panose="02020603050405020304" pitchFamily="18" charset="0"/>
              </a:rPr>
              <a:t>Mapbox</a:t>
            </a:r>
            <a:endParaRPr lang="en-US" sz="22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Sentiment vs time graph</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Subjectivity vs time graph  </a:t>
            </a:r>
          </a:p>
          <a:p>
            <a:pPr lvl="1">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Current dashboard in working model is </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Thermograph</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Sentiment vs time graph</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Subjectivity vs time graph</a:t>
            </a:r>
          </a:p>
          <a:p>
            <a:pPr lvl="1">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Polarity distribution</a:t>
            </a:r>
          </a:p>
          <a:p>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5511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8FD3DC-D7E2-4597-A93B-8D591371DEFB}"/>
              </a:ext>
            </a:extLst>
          </p:cNvPr>
          <p:cNvSpPr>
            <a:spLocks noGrp="1"/>
          </p:cNvSpPr>
          <p:nvPr>
            <p:ph type="title"/>
          </p:nvPr>
        </p:nvSpPr>
        <p:spPr>
          <a:xfrm>
            <a:off x="841248" y="548640"/>
            <a:ext cx="3600860" cy="5431536"/>
          </a:xfrm>
        </p:spPr>
        <p:txBody>
          <a:bodyPr>
            <a:normAutofit/>
          </a:bodyPr>
          <a:lstStyle/>
          <a:p>
            <a:pPr algn="ctr"/>
            <a:r>
              <a:rPr lang="en-IN" sz="4200" dirty="0">
                <a:latin typeface="Times New Roman" panose="02020603050405020304" pitchFamily="18" charset="0"/>
                <a:cs typeface="Times New Roman" panose="02020603050405020304" pitchFamily="18" charset="0"/>
              </a:rPr>
              <a:t>Business Model &amp; Marketing Strategies</a:t>
            </a:r>
            <a:endParaRPr lang="en-US" sz="42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80BF529-AF35-4A1D-9528-DC9060EBA890}"/>
              </a:ext>
            </a:extLst>
          </p:cNvPr>
          <p:cNvSpPr>
            <a:spLocks noGrp="1"/>
          </p:cNvSpPr>
          <p:nvPr>
            <p:ph idx="1"/>
          </p:nvPr>
        </p:nvSpPr>
        <p:spPr>
          <a:xfrm>
            <a:off x="5126418" y="552091"/>
            <a:ext cx="6224335" cy="5431536"/>
          </a:xfrm>
        </p:spPr>
        <p:txBody>
          <a:bodyPr anchor="ctr">
            <a:normAutofit/>
          </a:bodyPr>
          <a:lstStyle/>
          <a:p>
            <a:r>
              <a:rPr lang="en-IN" sz="2200" dirty="0">
                <a:latin typeface="Times New Roman" panose="02020603050405020304" pitchFamily="18" charset="0"/>
                <a:cs typeface="Times New Roman" panose="02020603050405020304" pitchFamily="18" charset="0"/>
              </a:rPr>
              <a:t>Social media marketing – LinkedIn, Instagram ads, Google ads</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Monetization</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Developing dedicated app for iOS and Android in future</a:t>
            </a:r>
          </a:p>
        </p:txBody>
      </p:sp>
    </p:spTree>
    <p:extLst>
      <p:ext uri="{BB962C8B-B14F-4D97-AF65-F5344CB8AC3E}">
        <p14:creationId xmlns:p14="http://schemas.microsoft.com/office/powerpoint/2010/main" val="346757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5B7376DA-A7D1-4914-97EA-0B9D763C467B}"/>
              </a:ext>
            </a:extLst>
          </p:cNvPr>
          <p:cNvGraphicFramePr>
            <a:graphicFrameLocks noChangeAspect="1"/>
          </p:cNvGraphicFramePr>
          <p:nvPr>
            <p:extLst>
              <p:ext uri="{D42A27DB-BD31-4B8C-83A1-F6EECF244321}">
                <p14:modId xmlns:p14="http://schemas.microsoft.com/office/powerpoint/2010/main" val="3476945728"/>
              </p:ext>
            </p:extLst>
          </p:nvPr>
        </p:nvGraphicFramePr>
        <p:xfrm>
          <a:off x="562429" y="967237"/>
          <a:ext cx="2238828" cy="2238828"/>
        </p:xfrm>
        <a:graphic>
          <a:graphicData uri="http://schemas.openxmlformats.org/presentationml/2006/ole">
            <mc:AlternateContent xmlns:mc="http://schemas.openxmlformats.org/markup-compatibility/2006">
              <mc:Choice xmlns:v="urn:schemas-microsoft-com:vml" Requires="v">
                <p:oleObj spid="_x0000_s1026" name="Bitmap Image" r:id="rId3" imgW="4064040" imgH="4064040" progId="Paint.Picture.1">
                  <p:embed/>
                </p:oleObj>
              </mc:Choice>
              <mc:Fallback>
                <p:oleObj name="Bitmap Image" r:id="rId3" imgW="4064040" imgH="4064040" progId="Paint.Picture.1">
                  <p:embed/>
                  <p:pic>
                    <p:nvPicPr>
                      <p:cNvPr id="4" name="Object 3">
                        <a:extLst>
                          <a:ext uri="{FF2B5EF4-FFF2-40B4-BE49-F238E27FC236}">
                            <a16:creationId xmlns:a16="http://schemas.microsoft.com/office/drawing/2014/main" id="{5B7376DA-A7D1-4914-97EA-0B9D763C467B}"/>
                          </a:ext>
                        </a:extLst>
                      </p:cNvPr>
                      <p:cNvPicPr/>
                      <p:nvPr/>
                    </p:nvPicPr>
                    <p:blipFill>
                      <a:blip r:embed="rId4"/>
                      <a:stretch>
                        <a:fillRect/>
                      </a:stretch>
                    </p:blipFill>
                    <p:spPr>
                      <a:xfrm>
                        <a:off x="562429" y="967237"/>
                        <a:ext cx="2238828" cy="223882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5B6EA338-A0EE-4EB3-A708-CA108F43191C}"/>
              </a:ext>
            </a:extLst>
          </p:cNvPr>
          <p:cNvSpPr txBox="1"/>
          <p:nvPr/>
        </p:nvSpPr>
        <p:spPr>
          <a:xfrm>
            <a:off x="348343" y="3454178"/>
            <a:ext cx="2667000" cy="646331"/>
          </a:xfrm>
          <a:prstGeom prst="rect">
            <a:avLst/>
          </a:prstGeom>
          <a:noFill/>
        </p:spPr>
        <p:txBody>
          <a:bodyPr wrap="square">
            <a:spAutoFit/>
          </a:bodyPr>
          <a:lstStyle/>
          <a:p>
            <a:pPr algn="ctr"/>
            <a:r>
              <a:rPr lang="en-US" sz="1800" dirty="0"/>
              <a:t>Keshav Karri</a:t>
            </a:r>
          </a:p>
          <a:p>
            <a:pPr marL="0" indent="0" algn="ctr">
              <a:buNone/>
            </a:pPr>
            <a:r>
              <a:rPr lang="en-IN" sz="1800" dirty="0">
                <a:latin typeface="Times New Roman" panose="02020603050405020304" pitchFamily="18" charset="0"/>
                <a:cs typeface="Times New Roman" panose="02020603050405020304" pitchFamily="18" charset="0"/>
              </a:rPr>
              <a:t>Full Stack Web Developer</a:t>
            </a:r>
            <a:endParaRPr lang="en-US" sz="1800" dirty="0"/>
          </a:p>
        </p:txBody>
      </p:sp>
      <p:graphicFrame>
        <p:nvGraphicFramePr>
          <p:cNvPr id="9" name="Object 8">
            <a:extLst>
              <a:ext uri="{FF2B5EF4-FFF2-40B4-BE49-F238E27FC236}">
                <a16:creationId xmlns:a16="http://schemas.microsoft.com/office/drawing/2014/main" id="{6EC26292-DF14-4031-8625-DA2EBCBC51AB}"/>
              </a:ext>
            </a:extLst>
          </p:cNvPr>
          <p:cNvGraphicFramePr>
            <a:graphicFrameLocks noChangeAspect="1"/>
          </p:cNvGraphicFramePr>
          <p:nvPr>
            <p:extLst>
              <p:ext uri="{D42A27DB-BD31-4B8C-83A1-F6EECF244321}">
                <p14:modId xmlns:p14="http://schemas.microsoft.com/office/powerpoint/2010/main" val="424456550"/>
              </p:ext>
            </p:extLst>
          </p:nvPr>
        </p:nvGraphicFramePr>
        <p:xfrm>
          <a:off x="3461657" y="967237"/>
          <a:ext cx="1981199" cy="2254300"/>
        </p:xfrm>
        <a:graphic>
          <a:graphicData uri="http://schemas.openxmlformats.org/presentationml/2006/ole">
            <mc:AlternateContent xmlns:mc="http://schemas.openxmlformats.org/markup-compatibility/2006">
              <mc:Choice xmlns:v="urn:schemas-microsoft-com:vml" Requires="v">
                <p:oleObj spid="_x0000_s1027" name="Bitmap Image" r:id="rId5" imgW="4680000" imgH="7397640" progId="Paint.Picture.1">
                  <p:embed/>
                </p:oleObj>
              </mc:Choice>
              <mc:Fallback>
                <p:oleObj name="Bitmap Image" r:id="rId5" imgW="4680000" imgH="7397640" progId="Paint.Picture.1">
                  <p:embed/>
                  <p:pic>
                    <p:nvPicPr>
                      <p:cNvPr id="9" name="Object 8">
                        <a:extLst>
                          <a:ext uri="{FF2B5EF4-FFF2-40B4-BE49-F238E27FC236}">
                            <a16:creationId xmlns:a16="http://schemas.microsoft.com/office/drawing/2014/main" id="{6EC26292-DF14-4031-8625-DA2EBCBC51AB}"/>
                          </a:ext>
                        </a:extLst>
                      </p:cNvPr>
                      <p:cNvPicPr/>
                      <p:nvPr/>
                    </p:nvPicPr>
                    <p:blipFill>
                      <a:blip r:embed="rId6"/>
                      <a:stretch>
                        <a:fillRect/>
                      </a:stretch>
                    </p:blipFill>
                    <p:spPr>
                      <a:xfrm>
                        <a:off x="3461657" y="967237"/>
                        <a:ext cx="1981199" cy="2254300"/>
                      </a:xfrm>
                      <a:prstGeom prst="rect">
                        <a:avLst/>
                      </a:prstGeom>
                    </p:spPr>
                  </p:pic>
                </p:oleObj>
              </mc:Fallback>
            </mc:AlternateContent>
          </a:graphicData>
        </a:graphic>
      </p:graphicFrame>
      <p:sp>
        <p:nvSpPr>
          <p:cNvPr id="11" name="TextBox 10">
            <a:extLst>
              <a:ext uri="{FF2B5EF4-FFF2-40B4-BE49-F238E27FC236}">
                <a16:creationId xmlns:a16="http://schemas.microsoft.com/office/drawing/2014/main" id="{43C4EE55-2E49-44F7-AC80-0C8FB0A32834}"/>
              </a:ext>
            </a:extLst>
          </p:cNvPr>
          <p:cNvSpPr txBox="1"/>
          <p:nvPr/>
        </p:nvSpPr>
        <p:spPr>
          <a:xfrm>
            <a:off x="3679370" y="3558961"/>
            <a:ext cx="1763486" cy="646331"/>
          </a:xfrm>
          <a:prstGeom prst="rect">
            <a:avLst/>
          </a:prstGeom>
          <a:noFill/>
        </p:spPr>
        <p:txBody>
          <a:bodyPr wrap="square">
            <a:spAutoFit/>
          </a:bodyPr>
          <a:lstStyle/>
          <a:p>
            <a:pPr marL="0" indent="0" algn="ctr">
              <a:buNone/>
            </a:pPr>
            <a:r>
              <a:rPr lang="en-IN" sz="1800" dirty="0">
                <a:latin typeface="Times New Roman" panose="02020603050405020304" pitchFamily="18" charset="0"/>
                <a:cs typeface="Times New Roman" panose="02020603050405020304" pitchFamily="18" charset="0"/>
              </a:rPr>
              <a:t>Ankush </a:t>
            </a:r>
            <a:r>
              <a:rPr lang="en-IN" sz="1800" dirty="0" err="1">
                <a:latin typeface="Times New Roman" panose="02020603050405020304" pitchFamily="18" charset="0"/>
                <a:cs typeface="Times New Roman" panose="02020603050405020304" pitchFamily="18" charset="0"/>
              </a:rPr>
              <a:t>Bosi</a:t>
            </a:r>
            <a:endParaRPr lang="en-IN" sz="1800" dirty="0">
              <a:latin typeface="Times New Roman" panose="02020603050405020304" pitchFamily="18" charset="0"/>
              <a:cs typeface="Times New Roman" panose="02020603050405020304" pitchFamily="18" charset="0"/>
            </a:endParaRPr>
          </a:p>
          <a:p>
            <a:pPr marL="0" indent="0" algn="ctr">
              <a:buNone/>
            </a:pPr>
            <a:r>
              <a:rPr lang="en-IN" sz="1800" dirty="0">
                <a:latin typeface="Times New Roman" panose="02020603050405020304" pitchFamily="18" charset="0"/>
                <a:cs typeface="Times New Roman" panose="02020603050405020304" pitchFamily="18" charset="0"/>
              </a:rPr>
              <a:t>Cloud Architect</a:t>
            </a:r>
          </a:p>
        </p:txBody>
      </p:sp>
      <p:graphicFrame>
        <p:nvGraphicFramePr>
          <p:cNvPr id="12" name="Object 11">
            <a:extLst>
              <a:ext uri="{FF2B5EF4-FFF2-40B4-BE49-F238E27FC236}">
                <a16:creationId xmlns:a16="http://schemas.microsoft.com/office/drawing/2014/main" id="{9FF4E6E4-54C8-47C0-84A1-CBBC7BB916F7}"/>
              </a:ext>
            </a:extLst>
          </p:cNvPr>
          <p:cNvGraphicFramePr>
            <a:graphicFrameLocks noChangeAspect="1"/>
          </p:cNvGraphicFramePr>
          <p:nvPr>
            <p:extLst>
              <p:ext uri="{D42A27DB-BD31-4B8C-83A1-F6EECF244321}">
                <p14:modId xmlns:p14="http://schemas.microsoft.com/office/powerpoint/2010/main" val="729578027"/>
              </p:ext>
            </p:extLst>
          </p:nvPr>
        </p:nvGraphicFramePr>
        <p:xfrm>
          <a:off x="6096000" y="982709"/>
          <a:ext cx="2068286" cy="2238828"/>
        </p:xfrm>
        <a:graphic>
          <a:graphicData uri="http://schemas.openxmlformats.org/presentationml/2006/ole">
            <mc:AlternateContent xmlns:mc="http://schemas.openxmlformats.org/markup-compatibility/2006">
              <mc:Choice xmlns:v="urn:schemas-microsoft-com:vml" Requires="v">
                <p:oleObj spid="_x0000_s1028" name="Bitmap Image" r:id="rId7" imgW="4375080" imgH="4591080" progId="Paint.Picture.1">
                  <p:embed/>
                </p:oleObj>
              </mc:Choice>
              <mc:Fallback>
                <p:oleObj name="Bitmap Image" r:id="rId7" imgW="4375080" imgH="4591080" progId="Paint.Picture.1">
                  <p:embed/>
                  <p:pic>
                    <p:nvPicPr>
                      <p:cNvPr id="12" name="Object 11">
                        <a:extLst>
                          <a:ext uri="{FF2B5EF4-FFF2-40B4-BE49-F238E27FC236}">
                            <a16:creationId xmlns:a16="http://schemas.microsoft.com/office/drawing/2014/main" id="{9FF4E6E4-54C8-47C0-84A1-CBBC7BB916F7}"/>
                          </a:ext>
                        </a:extLst>
                      </p:cNvPr>
                      <p:cNvPicPr/>
                      <p:nvPr/>
                    </p:nvPicPr>
                    <p:blipFill>
                      <a:blip r:embed="rId8"/>
                      <a:stretch>
                        <a:fillRect/>
                      </a:stretch>
                    </p:blipFill>
                    <p:spPr>
                      <a:xfrm>
                        <a:off x="6096000" y="982709"/>
                        <a:ext cx="2068286" cy="2238828"/>
                      </a:xfrm>
                      <a:prstGeom prst="rect">
                        <a:avLst/>
                      </a:prstGeom>
                    </p:spPr>
                  </p:pic>
                </p:oleObj>
              </mc:Fallback>
            </mc:AlternateContent>
          </a:graphicData>
        </a:graphic>
      </p:graphicFrame>
      <p:sp>
        <p:nvSpPr>
          <p:cNvPr id="14" name="TextBox 13">
            <a:extLst>
              <a:ext uri="{FF2B5EF4-FFF2-40B4-BE49-F238E27FC236}">
                <a16:creationId xmlns:a16="http://schemas.microsoft.com/office/drawing/2014/main" id="{ED5E39E9-9F25-43CE-A318-3E184F2B05C0}"/>
              </a:ext>
            </a:extLst>
          </p:cNvPr>
          <p:cNvSpPr txBox="1"/>
          <p:nvPr/>
        </p:nvSpPr>
        <p:spPr>
          <a:xfrm>
            <a:off x="6096000" y="3558961"/>
            <a:ext cx="2068286" cy="1200329"/>
          </a:xfrm>
          <a:prstGeom prst="rect">
            <a:avLst/>
          </a:prstGeom>
          <a:noFill/>
        </p:spPr>
        <p:txBody>
          <a:bodyPr wrap="square">
            <a:spAutoFit/>
          </a:bodyPr>
          <a:lstStyle/>
          <a:p>
            <a:pPr marL="0" indent="0" algn="ctr">
              <a:buNone/>
            </a:pPr>
            <a:r>
              <a:rPr lang="en-IN" sz="1800" dirty="0">
                <a:latin typeface="Times New Roman" panose="02020603050405020304" pitchFamily="18" charset="0"/>
                <a:cs typeface="Times New Roman" panose="02020603050405020304" pitchFamily="18" charset="0"/>
              </a:rPr>
              <a:t>Ramesh </a:t>
            </a:r>
            <a:r>
              <a:rPr lang="en-IN" sz="1800" dirty="0" err="1">
                <a:latin typeface="Times New Roman" panose="02020603050405020304" pitchFamily="18" charset="0"/>
                <a:cs typeface="Times New Roman" panose="02020603050405020304" pitchFamily="18" charset="0"/>
              </a:rPr>
              <a:t>Tripuraneni</a:t>
            </a:r>
            <a:endParaRPr lang="en-IN" sz="1800" dirty="0">
              <a:latin typeface="Times New Roman" panose="02020603050405020304" pitchFamily="18" charset="0"/>
              <a:cs typeface="Times New Roman" panose="02020603050405020304" pitchFamily="18" charset="0"/>
            </a:endParaRPr>
          </a:p>
          <a:p>
            <a:pPr marL="0" indent="0" algn="ctr">
              <a:buNone/>
            </a:pPr>
            <a:r>
              <a:rPr lang="en-IN" sz="1800" dirty="0">
                <a:latin typeface="Times New Roman" panose="02020603050405020304" pitchFamily="18" charset="0"/>
                <a:cs typeface="Times New Roman" panose="02020603050405020304" pitchFamily="18" charset="0"/>
              </a:rPr>
              <a:t>Marketing Specialist &amp; Backend</a:t>
            </a:r>
          </a:p>
        </p:txBody>
      </p:sp>
      <p:graphicFrame>
        <p:nvGraphicFramePr>
          <p:cNvPr id="15" name="Object 14">
            <a:extLst>
              <a:ext uri="{FF2B5EF4-FFF2-40B4-BE49-F238E27FC236}">
                <a16:creationId xmlns:a16="http://schemas.microsoft.com/office/drawing/2014/main" id="{048497D8-6AD2-4434-A65D-2DBF0BBC3468}"/>
              </a:ext>
            </a:extLst>
          </p:cNvPr>
          <p:cNvGraphicFramePr>
            <a:graphicFrameLocks noChangeAspect="1"/>
          </p:cNvGraphicFramePr>
          <p:nvPr>
            <p:extLst>
              <p:ext uri="{D42A27DB-BD31-4B8C-83A1-F6EECF244321}">
                <p14:modId xmlns:p14="http://schemas.microsoft.com/office/powerpoint/2010/main" val="998869115"/>
              </p:ext>
            </p:extLst>
          </p:nvPr>
        </p:nvGraphicFramePr>
        <p:xfrm>
          <a:off x="8490854" y="982709"/>
          <a:ext cx="2144490" cy="2238828"/>
        </p:xfrm>
        <a:graphic>
          <a:graphicData uri="http://schemas.openxmlformats.org/presentationml/2006/ole">
            <mc:AlternateContent xmlns:mc="http://schemas.openxmlformats.org/markup-compatibility/2006">
              <mc:Choice xmlns:v="urn:schemas-microsoft-com:vml" Requires="v">
                <p:oleObj spid="_x0000_s1029" name="Bitmap Image" r:id="rId9" imgW="11690280" imgH="14586120" progId="Paint.Picture.1">
                  <p:embed/>
                </p:oleObj>
              </mc:Choice>
              <mc:Fallback>
                <p:oleObj name="Bitmap Image" r:id="rId9" imgW="11690280" imgH="14586120" progId="Paint.Picture.1">
                  <p:embed/>
                  <p:pic>
                    <p:nvPicPr>
                      <p:cNvPr id="15" name="Object 14">
                        <a:extLst>
                          <a:ext uri="{FF2B5EF4-FFF2-40B4-BE49-F238E27FC236}">
                            <a16:creationId xmlns:a16="http://schemas.microsoft.com/office/drawing/2014/main" id="{048497D8-6AD2-4434-A65D-2DBF0BBC3468}"/>
                          </a:ext>
                        </a:extLst>
                      </p:cNvPr>
                      <p:cNvPicPr/>
                      <p:nvPr/>
                    </p:nvPicPr>
                    <p:blipFill>
                      <a:blip r:embed="rId10"/>
                      <a:stretch>
                        <a:fillRect/>
                      </a:stretch>
                    </p:blipFill>
                    <p:spPr>
                      <a:xfrm>
                        <a:off x="8490854" y="982709"/>
                        <a:ext cx="2144490" cy="2238828"/>
                      </a:xfrm>
                      <a:prstGeom prst="rect">
                        <a:avLst/>
                      </a:prstGeom>
                    </p:spPr>
                  </p:pic>
                </p:oleObj>
              </mc:Fallback>
            </mc:AlternateContent>
          </a:graphicData>
        </a:graphic>
      </p:graphicFrame>
      <p:sp>
        <p:nvSpPr>
          <p:cNvPr id="17" name="TextBox 16">
            <a:extLst>
              <a:ext uri="{FF2B5EF4-FFF2-40B4-BE49-F238E27FC236}">
                <a16:creationId xmlns:a16="http://schemas.microsoft.com/office/drawing/2014/main" id="{41999CA2-E8F6-44C5-BB71-C51A361792C9}"/>
              </a:ext>
            </a:extLst>
          </p:cNvPr>
          <p:cNvSpPr txBox="1"/>
          <p:nvPr/>
        </p:nvSpPr>
        <p:spPr>
          <a:xfrm>
            <a:off x="8333015" y="3558961"/>
            <a:ext cx="2231571" cy="646331"/>
          </a:xfrm>
          <a:prstGeom prst="rect">
            <a:avLst/>
          </a:prstGeom>
          <a:noFill/>
        </p:spPr>
        <p:txBody>
          <a:bodyPr wrap="square">
            <a:spAutoFit/>
          </a:bodyPr>
          <a:lstStyle/>
          <a:p>
            <a:pPr marL="0" indent="0" algn="ctr">
              <a:buNone/>
            </a:pPr>
            <a:r>
              <a:rPr lang="en-IN" sz="1800" dirty="0">
                <a:latin typeface="Times New Roman" panose="02020603050405020304" pitchFamily="18" charset="0"/>
                <a:cs typeface="Times New Roman" panose="02020603050405020304" pitchFamily="18" charset="0"/>
              </a:rPr>
              <a:t>Rahul </a:t>
            </a:r>
            <a:r>
              <a:rPr lang="en-IN" sz="1800" dirty="0" err="1">
                <a:latin typeface="Times New Roman" panose="02020603050405020304" pitchFamily="18" charset="0"/>
                <a:cs typeface="Times New Roman" panose="02020603050405020304" pitchFamily="18" charset="0"/>
              </a:rPr>
              <a:t>Katameneni</a:t>
            </a:r>
            <a:endParaRPr lang="en-IN" sz="1800" dirty="0">
              <a:latin typeface="Times New Roman" panose="02020603050405020304" pitchFamily="18" charset="0"/>
              <a:cs typeface="Times New Roman" panose="02020603050405020304" pitchFamily="18" charset="0"/>
            </a:endParaRPr>
          </a:p>
          <a:p>
            <a:pPr marL="0" indent="0" algn="ctr">
              <a:buNone/>
            </a:pPr>
            <a:r>
              <a:rPr lang="en-IN" sz="1800" dirty="0">
                <a:latin typeface="Times New Roman" panose="02020603050405020304" pitchFamily="18" charset="0"/>
                <a:cs typeface="Times New Roman" panose="02020603050405020304" pitchFamily="18" charset="0"/>
              </a:rPr>
              <a:t>Front End Developer</a:t>
            </a:r>
          </a:p>
        </p:txBody>
      </p:sp>
      <p:graphicFrame>
        <p:nvGraphicFramePr>
          <p:cNvPr id="18" name="Object 17">
            <a:extLst>
              <a:ext uri="{FF2B5EF4-FFF2-40B4-BE49-F238E27FC236}">
                <a16:creationId xmlns:a16="http://schemas.microsoft.com/office/drawing/2014/main" id="{E9B5A0AF-297D-482B-A70F-76659C7E5BBB}"/>
              </a:ext>
            </a:extLst>
          </p:cNvPr>
          <p:cNvGraphicFramePr>
            <a:graphicFrameLocks noChangeAspect="1"/>
          </p:cNvGraphicFramePr>
          <p:nvPr>
            <p:extLst>
              <p:ext uri="{D42A27DB-BD31-4B8C-83A1-F6EECF244321}">
                <p14:modId xmlns:p14="http://schemas.microsoft.com/office/powerpoint/2010/main" val="44468972"/>
              </p:ext>
            </p:extLst>
          </p:nvPr>
        </p:nvGraphicFramePr>
        <p:xfrm>
          <a:off x="3341915" y="4401236"/>
          <a:ext cx="2427513" cy="2254300"/>
        </p:xfrm>
        <a:graphic>
          <a:graphicData uri="http://schemas.openxmlformats.org/presentationml/2006/ole">
            <mc:AlternateContent xmlns:mc="http://schemas.openxmlformats.org/markup-compatibility/2006">
              <mc:Choice xmlns:v="urn:schemas-microsoft-com:vml" Requires="v">
                <p:oleObj spid="_x0000_s1030" name="Bitmap Image" r:id="rId11" imgW="4578480" imgH="6445080" progId="Paint.Picture.1">
                  <p:embed/>
                </p:oleObj>
              </mc:Choice>
              <mc:Fallback>
                <p:oleObj name="Bitmap Image" r:id="rId11" imgW="4578480" imgH="6445080" progId="Paint.Picture.1">
                  <p:embed/>
                  <p:pic>
                    <p:nvPicPr>
                      <p:cNvPr id="18" name="Object 17">
                        <a:extLst>
                          <a:ext uri="{FF2B5EF4-FFF2-40B4-BE49-F238E27FC236}">
                            <a16:creationId xmlns:a16="http://schemas.microsoft.com/office/drawing/2014/main" id="{E9B5A0AF-297D-482B-A70F-76659C7E5BBB}"/>
                          </a:ext>
                        </a:extLst>
                      </p:cNvPr>
                      <p:cNvPicPr/>
                      <p:nvPr/>
                    </p:nvPicPr>
                    <p:blipFill>
                      <a:blip r:embed="rId12"/>
                      <a:stretch>
                        <a:fillRect/>
                      </a:stretch>
                    </p:blipFill>
                    <p:spPr>
                      <a:xfrm>
                        <a:off x="3341915" y="4401236"/>
                        <a:ext cx="2427513" cy="2254300"/>
                      </a:xfrm>
                      <a:prstGeom prst="rect">
                        <a:avLst/>
                      </a:prstGeom>
                    </p:spPr>
                  </p:pic>
                </p:oleObj>
              </mc:Fallback>
            </mc:AlternateContent>
          </a:graphicData>
        </a:graphic>
      </p:graphicFrame>
      <p:sp>
        <p:nvSpPr>
          <p:cNvPr id="20" name="TextBox 19">
            <a:extLst>
              <a:ext uri="{FF2B5EF4-FFF2-40B4-BE49-F238E27FC236}">
                <a16:creationId xmlns:a16="http://schemas.microsoft.com/office/drawing/2014/main" id="{0EDBCEB0-ABBB-45AB-89C9-411FFAC2A0BC}"/>
              </a:ext>
            </a:extLst>
          </p:cNvPr>
          <p:cNvSpPr txBox="1"/>
          <p:nvPr/>
        </p:nvSpPr>
        <p:spPr>
          <a:xfrm>
            <a:off x="6096000" y="5519700"/>
            <a:ext cx="3483429" cy="646331"/>
          </a:xfrm>
          <a:prstGeom prst="rect">
            <a:avLst/>
          </a:prstGeom>
          <a:noFill/>
        </p:spPr>
        <p:txBody>
          <a:bodyPr wrap="square">
            <a:spAutoFit/>
          </a:bodyPr>
          <a:lstStyle/>
          <a:p>
            <a:pPr algn="ctr"/>
            <a:r>
              <a:rPr lang="en-IN" dirty="0" err="1">
                <a:latin typeface="Times New Roman" panose="02020603050405020304" pitchFamily="18" charset="0"/>
                <a:cs typeface="Times New Roman" panose="02020603050405020304" pitchFamily="18" charset="0"/>
              </a:rPr>
              <a:t>Hardhika</a:t>
            </a:r>
            <a:r>
              <a:rPr lang="en-IN" dirty="0">
                <a:latin typeface="Times New Roman" panose="02020603050405020304" pitchFamily="18" charset="0"/>
                <a:cs typeface="Times New Roman" panose="02020603050405020304" pitchFamily="18" charset="0"/>
              </a:rPr>
              <a:t> Venkatesan </a:t>
            </a:r>
          </a:p>
          <a:p>
            <a:pPr algn="ctr"/>
            <a:r>
              <a:rPr lang="en-IN" dirty="0">
                <a:latin typeface="Times New Roman" panose="02020603050405020304" pitchFamily="18" charset="0"/>
                <a:cs typeface="Times New Roman" panose="02020603050405020304" pitchFamily="18" charset="0"/>
              </a:rPr>
              <a:t> NLP Engineer</a:t>
            </a:r>
          </a:p>
        </p:txBody>
      </p:sp>
      <p:sp>
        <p:nvSpPr>
          <p:cNvPr id="22" name="TextBox 21">
            <a:extLst>
              <a:ext uri="{FF2B5EF4-FFF2-40B4-BE49-F238E27FC236}">
                <a16:creationId xmlns:a16="http://schemas.microsoft.com/office/drawing/2014/main" id="{7103CA31-0B73-42A0-98E5-AB2E4D060C50}"/>
              </a:ext>
            </a:extLst>
          </p:cNvPr>
          <p:cNvSpPr txBox="1"/>
          <p:nvPr/>
        </p:nvSpPr>
        <p:spPr>
          <a:xfrm>
            <a:off x="562429" y="48101"/>
            <a:ext cx="6096000" cy="738664"/>
          </a:xfrm>
          <a:prstGeom prst="rect">
            <a:avLst/>
          </a:prstGeom>
          <a:noFill/>
        </p:spPr>
        <p:txBody>
          <a:bodyPr wrap="square">
            <a:spAutoFit/>
          </a:bodyPr>
          <a:lstStyle/>
          <a:p>
            <a:r>
              <a:rPr lang="en-IN" sz="4200" b="1" dirty="0">
                <a:latin typeface="Times New Roman" panose="02020603050405020304" pitchFamily="18" charset="0"/>
                <a:cs typeface="Times New Roman" panose="02020603050405020304" pitchFamily="18" charset="0"/>
              </a:rPr>
              <a:t>Team Expertise</a:t>
            </a:r>
            <a:endParaRPr lang="en-US" sz="4200" b="1" dirty="0"/>
          </a:p>
        </p:txBody>
      </p:sp>
    </p:spTree>
    <p:extLst>
      <p:ext uri="{BB962C8B-B14F-4D97-AF65-F5344CB8AC3E}">
        <p14:creationId xmlns:p14="http://schemas.microsoft.com/office/powerpoint/2010/main" val="2196247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TotalTime>
  <Words>448</Words>
  <Application>Microsoft Office PowerPoint</Application>
  <PresentationFormat>Widescreen</PresentationFormat>
  <Paragraphs>89</Paragraphs>
  <Slides>10</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7" baseType="lpstr">
      <vt:lpstr>Arial</vt:lpstr>
      <vt:lpstr>Calibri</vt:lpstr>
      <vt:lpstr>Calibri Light</vt:lpstr>
      <vt:lpstr>Times New Roman</vt:lpstr>
      <vt:lpstr>Wingdings</vt:lpstr>
      <vt:lpstr>Office Theme</vt:lpstr>
      <vt:lpstr>Bitmap Image</vt:lpstr>
      <vt:lpstr>Target Market: Every individual and all websites related to medical field </vt:lpstr>
      <vt:lpstr>THE PAIN WE     ARE ADDRESSING</vt:lpstr>
      <vt:lpstr>FIXING THE PROBLEM WITH AI OR COMPUTER TECHNIQUES</vt:lpstr>
      <vt:lpstr>KEY WINNING FEATURES </vt:lpstr>
      <vt:lpstr>CAPABILITIES</vt:lpstr>
      <vt:lpstr>JUSTIFICATION</vt:lpstr>
      <vt:lpstr>Current Status and Initial Prototype</vt:lpstr>
      <vt:lpstr>Business Model &amp; Marketing Strategies</vt:lpstr>
      <vt:lpstr>PowerPoint Presentation</vt:lpstr>
      <vt:lpstr>Plan for Implementation, Technical Validation, Market-Entry and Scale-Up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Market: Every individual and all websites related to medical field </dc:title>
  <dc:creator>Rahul Katamneni</dc:creator>
  <cp:lastModifiedBy>Karri, Kesava</cp:lastModifiedBy>
  <cp:revision>2</cp:revision>
  <dcterms:created xsi:type="dcterms:W3CDTF">2021-12-09T02:26:00Z</dcterms:created>
  <dcterms:modified xsi:type="dcterms:W3CDTF">2021-12-09T16:37:20Z</dcterms:modified>
</cp:coreProperties>
</file>

<file path=docProps/thumbnail.jpeg>
</file>